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5143500" cx="9144000"/>
  <p:notesSz cx="6858000" cy="9144000"/>
  <p:embeddedFontLst>
    <p:embeddedFont>
      <p:font typeface="Playfair Display"/>
      <p:regular r:id="rId15"/>
      <p:bold r:id="rId16"/>
      <p:italic r:id="rId17"/>
      <p:boldItalic r:id="rId18"/>
    </p:embeddedFont>
    <p:embeddedFont>
      <p:font typeface="Montserrat"/>
      <p:regular r:id="rId19"/>
      <p:bold r:id="rId20"/>
      <p:italic r:id="rId21"/>
      <p:boldItalic r:id="rId22"/>
    </p:embeddedFont>
    <p:embeddedFont>
      <p:font typeface="Oswald"/>
      <p:regular r:id="rId23"/>
      <p:bold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1C43976-7A82-4A39-8A00-35DD606B3997}">
  <a:tblStyle styleId="{B1C43976-7A82-4A39-8A00-35DD606B3997}"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ontserrat-bold.fntdata"/><Relationship Id="rId11" Type="http://schemas.openxmlformats.org/officeDocument/2006/relationships/slide" Target="slides/slide5.xml"/><Relationship Id="rId22" Type="http://schemas.openxmlformats.org/officeDocument/2006/relationships/font" Target="fonts/Montserrat-boldItalic.fntdata"/><Relationship Id="rId10" Type="http://schemas.openxmlformats.org/officeDocument/2006/relationships/slide" Target="slides/slide4.xml"/><Relationship Id="rId21" Type="http://schemas.openxmlformats.org/officeDocument/2006/relationships/font" Target="fonts/Montserrat-italic.fntdata"/><Relationship Id="rId13" Type="http://schemas.openxmlformats.org/officeDocument/2006/relationships/slide" Target="slides/slide7.xml"/><Relationship Id="rId24" Type="http://schemas.openxmlformats.org/officeDocument/2006/relationships/font" Target="fonts/Oswald-bold.fntdata"/><Relationship Id="rId12" Type="http://schemas.openxmlformats.org/officeDocument/2006/relationships/slide" Target="slides/slide6.xml"/><Relationship Id="rId23" Type="http://schemas.openxmlformats.org/officeDocument/2006/relationships/font" Target="fonts/Oswald-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PlayfairDisplay-regular.fntdata"/><Relationship Id="rId14" Type="http://schemas.openxmlformats.org/officeDocument/2006/relationships/slide" Target="slides/slide8.xml"/><Relationship Id="rId17" Type="http://schemas.openxmlformats.org/officeDocument/2006/relationships/font" Target="fonts/PlayfairDisplay-italic.fntdata"/><Relationship Id="rId16" Type="http://schemas.openxmlformats.org/officeDocument/2006/relationships/font" Target="fonts/PlayfairDisplay-bold.fntdata"/><Relationship Id="rId5" Type="http://schemas.openxmlformats.org/officeDocument/2006/relationships/slideMaster" Target="slideMasters/slideMaster1.xml"/><Relationship Id="rId19" Type="http://schemas.openxmlformats.org/officeDocument/2006/relationships/font" Target="fonts/Montserrat-regular.fntdata"/><Relationship Id="rId6" Type="http://schemas.openxmlformats.org/officeDocument/2006/relationships/notesMaster" Target="notesMasters/notesMaster1.xml"/><Relationship Id="rId18" Type="http://schemas.openxmlformats.org/officeDocument/2006/relationships/font" Target="fonts/PlayfairDisplay-bold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ddb3a4242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ddb3a4242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ddb0a19302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ddb0a19302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ddb3a4242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ddb3a4242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ddb3a4242a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ddb3a4242a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ddb0a19302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ddb0a19302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ddb0a19302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ddb0a19302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ddb0a19302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ddb0a19302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JT Pop"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4286250" y="0"/>
            <a:ext cx="723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4358475" y="0"/>
            <a:ext cx="3853200" cy="5143500"/>
          </a:xfrm>
          <a:prstGeom prst="rect">
            <a:avLst/>
          </a:prstGeom>
          <a:solidFill>
            <a:srgbClr val="1C458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44250" y="1403850"/>
            <a:ext cx="8455500" cy="2146800"/>
          </a:xfrm>
          <a:prstGeom prst="rect">
            <a:avLst/>
          </a:prstGeom>
          <a:solidFill>
            <a:srgbClr val="FFFFFF"/>
          </a:solidFill>
        </p:spPr>
        <p:txBody>
          <a:bodyPr anchorCtr="0" anchor="ctr" bIns="91425" lIns="91425" spcFirstLastPara="1" rIns="91425" wrap="square" tIns="91425">
            <a:noAutofit/>
          </a:bodyPr>
          <a:lstStyle>
            <a:lvl1pPr lvl="0" rtl="0" algn="ctr">
              <a:spcBef>
                <a:spcPts val="0"/>
              </a:spcBef>
              <a:spcAft>
                <a:spcPts val="0"/>
              </a:spcAft>
              <a:buSzPts val="6800"/>
              <a:buFont typeface="Playfair Display"/>
              <a:buNone/>
              <a:defRPr b="1" sz="6800">
                <a:latin typeface="Playfair Display"/>
                <a:ea typeface="Playfair Display"/>
                <a:cs typeface="Playfair Display"/>
                <a:sym typeface="Playfair Display"/>
              </a:defRPr>
            </a:lvl1pPr>
            <a:lvl2pPr lvl="1" rtl="0" algn="ctr">
              <a:spcBef>
                <a:spcPts val="0"/>
              </a:spcBef>
              <a:spcAft>
                <a:spcPts val="0"/>
              </a:spcAft>
              <a:buSzPts val="6800"/>
              <a:buFont typeface="Playfair Display"/>
              <a:buNone/>
              <a:defRPr b="1" sz="6800">
                <a:latin typeface="Playfair Display"/>
                <a:ea typeface="Playfair Display"/>
                <a:cs typeface="Playfair Display"/>
                <a:sym typeface="Playfair Display"/>
              </a:defRPr>
            </a:lvl2pPr>
            <a:lvl3pPr lvl="2" rtl="0" algn="ctr">
              <a:spcBef>
                <a:spcPts val="0"/>
              </a:spcBef>
              <a:spcAft>
                <a:spcPts val="0"/>
              </a:spcAft>
              <a:buSzPts val="6800"/>
              <a:buFont typeface="Playfair Display"/>
              <a:buNone/>
              <a:defRPr b="1" sz="6800">
                <a:latin typeface="Playfair Display"/>
                <a:ea typeface="Playfair Display"/>
                <a:cs typeface="Playfair Display"/>
                <a:sym typeface="Playfair Display"/>
              </a:defRPr>
            </a:lvl3pPr>
            <a:lvl4pPr lvl="3" rtl="0" algn="ctr">
              <a:spcBef>
                <a:spcPts val="0"/>
              </a:spcBef>
              <a:spcAft>
                <a:spcPts val="0"/>
              </a:spcAft>
              <a:buSzPts val="6800"/>
              <a:buFont typeface="Playfair Display"/>
              <a:buNone/>
              <a:defRPr b="1" sz="6800">
                <a:latin typeface="Playfair Display"/>
                <a:ea typeface="Playfair Display"/>
                <a:cs typeface="Playfair Display"/>
                <a:sym typeface="Playfair Display"/>
              </a:defRPr>
            </a:lvl4pPr>
            <a:lvl5pPr lvl="4" rtl="0" algn="ctr">
              <a:spcBef>
                <a:spcPts val="0"/>
              </a:spcBef>
              <a:spcAft>
                <a:spcPts val="0"/>
              </a:spcAft>
              <a:buSzPts val="6800"/>
              <a:buFont typeface="Playfair Display"/>
              <a:buNone/>
              <a:defRPr b="1" sz="6800">
                <a:latin typeface="Playfair Display"/>
                <a:ea typeface="Playfair Display"/>
                <a:cs typeface="Playfair Display"/>
                <a:sym typeface="Playfair Display"/>
              </a:defRPr>
            </a:lvl5pPr>
            <a:lvl6pPr lvl="5" rtl="0" algn="ctr">
              <a:spcBef>
                <a:spcPts val="0"/>
              </a:spcBef>
              <a:spcAft>
                <a:spcPts val="0"/>
              </a:spcAft>
              <a:buSzPts val="6800"/>
              <a:buFont typeface="Playfair Display"/>
              <a:buNone/>
              <a:defRPr b="1" sz="6800">
                <a:latin typeface="Playfair Display"/>
                <a:ea typeface="Playfair Display"/>
                <a:cs typeface="Playfair Display"/>
                <a:sym typeface="Playfair Display"/>
              </a:defRPr>
            </a:lvl6pPr>
            <a:lvl7pPr lvl="6" rtl="0" algn="ctr">
              <a:spcBef>
                <a:spcPts val="0"/>
              </a:spcBef>
              <a:spcAft>
                <a:spcPts val="0"/>
              </a:spcAft>
              <a:buSzPts val="6800"/>
              <a:buFont typeface="Playfair Display"/>
              <a:buNone/>
              <a:defRPr b="1" sz="6800">
                <a:latin typeface="Playfair Display"/>
                <a:ea typeface="Playfair Display"/>
                <a:cs typeface="Playfair Display"/>
                <a:sym typeface="Playfair Display"/>
              </a:defRPr>
            </a:lvl7pPr>
            <a:lvl8pPr lvl="7" rtl="0" algn="ctr">
              <a:spcBef>
                <a:spcPts val="0"/>
              </a:spcBef>
              <a:spcAft>
                <a:spcPts val="0"/>
              </a:spcAft>
              <a:buSzPts val="6800"/>
              <a:buFont typeface="Playfair Display"/>
              <a:buNone/>
              <a:defRPr b="1" sz="6800">
                <a:latin typeface="Playfair Display"/>
                <a:ea typeface="Playfair Display"/>
                <a:cs typeface="Playfair Display"/>
                <a:sym typeface="Playfair Display"/>
              </a:defRPr>
            </a:lvl8pPr>
            <a:lvl9pPr lvl="8" rtl="0" algn="ctr">
              <a:spcBef>
                <a:spcPts val="0"/>
              </a:spcBef>
              <a:spcAft>
                <a:spcPts val="0"/>
              </a:spcAft>
              <a:buSzPts val="6800"/>
              <a:buFont typeface="Playfair Display"/>
              <a:buNone/>
              <a:defRPr b="1" sz="6800">
                <a:latin typeface="Playfair Display"/>
                <a:ea typeface="Playfair Display"/>
                <a:cs typeface="Playfair Display"/>
                <a:sym typeface="Playfair Display"/>
              </a:defRPr>
            </a:lvl9pPr>
          </a:lstStyle>
          <a:p/>
        </p:txBody>
      </p:sp>
      <p:sp>
        <p:nvSpPr>
          <p:cNvPr id="13" name="Google Shape;13;p2"/>
          <p:cNvSpPr txBox="1"/>
          <p:nvPr>
            <p:ph idx="1" type="subTitle"/>
          </p:nvPr>
        </p:nvSpPr>
        <p:spPr>
          <a:xfrm>
            <a:off x="344250" y="3550650"/>
            <a:ext cx="4910100" cy="577800"/>
          </a:xfrm>
          <a:prstGeom prst="rect">
            <a:avLst/>
          </a:prstGeom>
          <a:solidFill>
            <a:schemeClr val="dk2"/>
          </a:solidFill>
        </p:spPr>
        <p:txBody>
          <a:bodyPr anchorCtr="0" anchor="ctr" bIns="91425" lIns="91425" spcFirstLastPara="1" rIns="91425" wrap="square" tIns="91425">
            <a:noAutofit/>
          </a:bodyPr>
          <a:lstStyle>
            <a:lvl1pPr lvl="0" rtl="0">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1pPr>
            <a:lvl2pPr lvl="1" rtl="0">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2pPr>
            <a:lvl3pPr lvl="2" rtl="0">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3pPr>
            <a:lvl4pPr lvl="3" rtl="0">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4pPr>
            <a:lvl5pPr lvl="4" rtl="0">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5pPr>
            <a:lvl6pPr lvl="5" rtl="0">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6pPr>
            <a:lvl7pPr lvl="6" rtl="0">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7pPr>
            <a:lvl8pPr lvl="7" rtl="0">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8pPr>
            <a:lvl9pPr lvl="8" rtl="0">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9pPr>
          </a:lstStyle>
          <a:p/>
        </p:txBody>
      </p:sp>
      <p:sp>
        <p:nvSpPr>
          <p:cNvPr id="14" name="Google Shape;14;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txBox="1"/>
          <p:nvPr>
            <p:ph hasCustomPrompt="1" type="title"/>
          </p:nvPr>
        </p:nvSpPr>
        <p:spPr>
          <a:xfrm>
            <a:off x="311700" y="999925"/>
            <a:ext cx="8520600" cy="21462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4000"/>
              <a:buFont typeface="Montserrat"/>
              <a:buNone/>
              <a:defRPr sz="14000">
                <a:latin typeface="Montserrat"/>
                <a:ea typeface="Montserrat"/>
                <a:cs typeface="Montserrat"/>
                <a:sym typeface="Montserrat"/>
              </a:defRPr>
            </a:lvl1pPr>
            <a:lvl2pPr lvl="1" rtl="0" algn="ctr">
              <a:spcBef>
                <a:spcPts val="0"/>
              </a:spcBef>
              <a:spcAft>
                <a:spcPts val="0"/>
              </a:spcAft>
              <a:buSzPts val="14000"/>
              <a:buFont typeface="Montserrat"/>
              <a:buNone/>
              <a:defRPr sz="14000">
                <a:latin typeface="Montserrat"/>
                <a:ea typeface="Montserrat"/>
                <a:cs typeface="Montserrat"/>
                <a:sym typeface="Montserrat"/>
              </a:defRPr>
            </a:lvl2pPr>
            <a:lvl3pPr lvl="2" rtl="0" algn="ctr">
              <a:spcBef>
                <a:spcPts val="0"/>
              </a:spcBef>
              <a:spcAft>
                <a:spcPts val="0"/>
              </a:spcAft>
              <a:buSzPts val="14000"/>
              <a:buFont typeface="Montserrat"/>
              <a:buNone/>
              <a:defRPr sz="14000">
                <a:latin typeface="Montserrat"/>
                <a:ea typeface="Montserrat"/>
                <a:cs typeface="Montserrat"/>
                <a:sym typeface="Montserrat"/>
              </a:defRPr>
            </a:lvl3pPr>
            <a:lvl4pPr lvl="3" rtl="0" algn="ctr">
              <a:spcBef>
                <a:spcPts val="0"/>
              </a:spcBef>
              <a:spcAft>
                <a:spcPts val="0"/>
              </a:spcAft>
              <a:buSzPts val="14000"/>
              <a:buFont typeface="Montserrat"/>
              <a:buNone/>
              <a:defRPr sz="14000">
                <a:latin typeface="Montserrat"/>
                <a:ea typeface="Montserrat"/>
                <a:cs typeface="Montserrat"/>
                <a:sym typeface="Montserrat"/>
              </a:defRPr>
            </a:lvl4pPr>
            <a:lvl5pPr lvl="4" rtl="0" algn="ctr">
              <a:spcBef>
                <a:spcPts val="0"/>
              </a:spcBef>
              <a:spcAft>
                <a:spcPts val="0"/>
              </a:spcAft>
              <a:buSzPts val="14000"/>
              <a:buFont typeface="Montserrat"/>
              <a:buNone/>
              <a:defRPr sz="14000">
                <a:latin typeface="Montserrat"/>
                <a:ea typeface="Montserrat"/>
                <a:cs typeface="Montserrat"/>
                <a:sym typeface="Montserrat"/>
              </a:defRPr>
            </a:lvl5pPr>
            <a:lvl6pPr lvl="5" rtl="0" algn="ctr">
              <a:spcBef>
                <a:spcPts val="0"/>
              </a:spcBef>
              <a:spcAft>
                <a:spcPts val="0"/>
              </a:spcAft>
              <a:buSzPts val="14000"/>
              <a:buFont typeface="Montserrat"/>
              <a:buNone/>
              <a:defRPr sz="14000">
                <a:latin typeface="Montserrat"/>
                <a:ea typeface="Montserrat"/>
                <a:cs typeface="Montserrat"/>
                <a:sym typeface="Montserrat"/>
              </a:defRPr>
            </a:lvl6pPr>
            <a:lvl7pPr lvl="6" rtl="0" algn="ctr">
              <a:spcBef>
                <a:spcPts val="0"/>
              </a:spcBef>
              <a:spcAft>
                <a:spcPts val="0"/>
              </a:spcAft>
              <a:buSzPts val="14000"/>
              <a:buFont typeface="Montserrat"/>
              <a:buNone/>
              <a:defRPr sz="14000">
                <a:latin typeface="Montserrat"/>
                <a:ea typeface="Montserrat"/>
                <a:cs typeface="Montserrat"/>
                <a:sym typeface="Montserrat"/>
              </a:defRPr>
            </a:lvl7pPr>
            <a:lvl8pPr lvl="7" rtl="0" algn="ctr">
              <a:spcBef>
                <a:spcPts val="0"/>
              </a:spcBef>
              <a:spcAft>
                <a:spcPts val="0"/>
              </a:spcAft>
              <a:buSzPts val="14000"/>
              <a:buFont typeface="Montserrat"/>
              <a:buNone/>
              <a:defRPr sz="14000">
                <a:latin typeface="Montserrat"/>
                <a:ea typeface="Montserrat"/>
                <a:cs typeface="Montserrat"/>
                <a:sym typeface="Montserrat"/>
              </a:defRPr>
            </a:lvl8pPr>
            <a:lvl9pPr lvl="8" rtl="0" algn="ctr">
              <a:spcBef>
                <a:spcPts val="0"/>
              </a:spcBef>
              <a:spcAft>
                <a:spcPts val="0"/>
              </a:spcAft>
              <a:buSzPts val="14000"/>
              <a:buFont typeface="Montserrat"/>
              <a:buNone/>
              <a:defRPr sz="14000">
                <a:latin typeface="Montserrat"/>
                <a:ea typeface="Montserrat"/>
                <a:cs typeface="Montserrat"/>
                <a:sym typeface="Montserrat"/>
              </a:defRPr>
            </a:lvl9pPr>
          </a:lstStyle>
          <a:p>
            <a:r>
              <a:t>xx%</a:t>
            </a:r>
          </a:p>
        </p:txBody>
      </p:sp>
      <p:sp>
        <p:nvSpPr>
          <p:cNvPr id="50" name="Google Shape;50;p11"/>
          <p:cNvSpPr txBox="1"/>
          <p:nvPr>
            <p:ph idx="1" type="body"/>
          </p:nvPr>
        </p:nvSpPr>
        <p:spPr>
          <a:xfrm>
            <a:off x="311700" y="3228425"/>
            <a:ext cx="85206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highlight>
                  <a:schemeClr val="dk1"/>
                </a:highlight>
              </a:defRPr>
            </a:lvl1pPr>
            <a:lvl2pPr indent="-317500" lvl="1" marL="914400" rtl="0" algn="ctr">
              <a:spcBef>
                <a:spcPts val="1600"/>
              </a:spcBef>
              <a:spcAft>
                <a:spcPts val="0"/>
              </a:spcAft>
              <a:buSzPts val="1400"/>
              <a:buChar char="○"/>
              <a:defRPr>
                <a:highlight>
                  <a:schemeClr val="dk1"/>
                </a:highlight>
              </a:defRPr>
            </a:lvl2pPr>
            <a:lvl3pPr indent="-317500" lvl="2" marL="1371600" rtl="0" algn="ctr">
              <a:spcBef>
                <a:spcPts val="1600"/>
              </a:spcBef>
              <a:spcAft>
                <a:spcPts val="0"/>
              </a:spcAft>
              <a:buSzPts val="1400"/>
              <a:buChar char="■"/>
              <a:defRPr>
                <a:highlight>
                  <a:schemeClr val="dk1"/>
                </a:highlight>
              </a:defRPr>
            </a:lvl3pPr>
            <a:lvl4pPr indent="-317500" lvl="3" marL="1828800" rtl="0" algn="ctr">
              <a:spcBef>
                <a:spcPts val="1600"/>
              </a:spcBef>
              <a:spcAft>
                <a:spcPts val="0"/>
              </a:spcAft>
              <a:buSzPts val="1400"/>
              <a:buChar char="●"/>
              <a:defRPr>
                <a:highlight>
                  <a:schemeClr val="dk1"/>
                </a:highlight>
              </a:defRPr>
            </a:lvl4pPr>
            <a:lvl5pPr indent="-317500" lvl="4" marL="2286000" rtl="0" algn="ctr">
              <a:spcBef>
                <a:spcPts val="1600"/>
              </a:spcBef>
              <a:spcAft>
                <a:spcPts val="0"/>
              </a:spcAft>
              <a:buSzPts val="1400"/>
              <a:buChar char="○"/>
              <a:defRPr>
                <a:highlight>
                  <a:schemeClr val="dk1"/>
                </a:highlight>
              </a:defRPr>
            </a:lvl5pPr>
            <a:lvl6pPr indent="-317500" lvl="5" marL="2743200" rtl="0" algn="ctr">
              <a:spcBef>
                <a:spcPts val="1600"/>
              </a:spcBef>
              <a:spcAft>
                <a:spcPts val="0"/>
              </a:spcAft>
              <a:buSzPts val="1400"/>
              <a:buChar char="■"/>
              <a:defRPr>
                <a:highlight>
                  <a:schemeClr val="dk1"/>
                </a:highlight>
              </a:defRPr>
            </a:lvl6pPr>
            <a:lvl7pPr indent="-317500" lvl="6" marL="3200400" rtl="0" algn="ctr">
              <a:spcBef>
                <a:spcPts val="1600"/>
              </a:spcBef>
              <a:spcAft>
                <a:spcPts val="0"/>
              </a:spcAft>
              <a:buSzPts val="1400"/>
              <a:buChar char="●"/>
              <a:defRPr>
                <a:highlight>
                  <a:schemeClr val="dk1"/>
                </a:highlight>
              </a:defRPr>
            </a:lvl7pPr>
            <a:lvl8pPr indent="-317500" lvl="7" marL="3657600" rtl="0" algn="ctr">
              <a:spcBef>
                <a:spcPts val="1600"/>
              </a:spcBef>
              <a:spcAft>
                <a:spcPts val="0"/>
              </a:spcAft>
              <a:buSzPts val="1400"/>
              <a:buChar char="○"/>
              <a:defRPr>
                <a:highlight>
                  <a:schemeClr val="dk1"/>
                </a:highlight>
              </a:defRPr>
            </a:lvl8pPr>
            <a:lvl9pPr indent="-317500" lvl="8" marL="4114800" rtl="0" algn="ctr">
              <a:spcBef>
                <a:spcPts val="1600"/>
              </a:spcBef>
              <a:spcAft>
                <a:spcPts val="1600"/>
              </a:spcAft>
              <a:buSzPts val="1400"/>
              <a:buChar char="■"/>
              <a:defRPr>
                <a:highlight>
                  <a:schemeClr val="dk1"/>
                </a:highlight>
              </a:defRPr>
            </a:lvl9pPr>
          </a:lstStyle>
          <a:p/>
        </p:txBody>
      </p:sp>
      <p:sp>
        <p:nvSpPr>
          <p:cNvPr id="51" name="Google Shape;51;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rgbClr val="1C4587"/>
        </a:solidFill>
      </p:bgPr>
    </p:bg>
    <p:spTree>
      <p:nvGrpSpPr>
        <p:cNvPr id="15" name="Shape 15"/>
        <p:cNvGrpSpPr/>
        <p:nvPr/>
      </p:nvGrpSpPr>
      <p:grpSpPr>
        <a:xfrm>
          <a:off x="0" y="0"/>
          <a:ext cx="0" cy="0"/>
          <a:chOff x="0" y="0"/>
          <a:chExt cx="0" cy="0"/>
        </a:xfrm>
      </p:grpSpPr>
      <p:sp>
        <p:nvSpPr>
          <p:cNvPr id="16" name="Google Shape;16;p3"/>
          <p:cNvSpPr/>
          <p:nvPr/>
        </p:nvSpPr>
        <p:spPr>
          <a:xfrm rot="5400000">
            <a:off x="4550700" y="-498600"/>
            <a:ext cx="42600" cy="8455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344250" y="1403850"/>
            <a:ext cx="8455500" cy="2146800"/>
          </a:xfrm>
          <a:prstGeom prst="rect">
            <a:avLst/>
          </a:prstGeom>
          <a:solidFill>
            <a:srgbClr val="FFFFFF"/>
          </a:solidFill>
        </p:spPr>
        <p:txBody>
          <a:bodyPr anchorCtr="0" anchor="ctr" bIns="91425" lIns="91425" spcFirstLastPara="1" rIns="91425" wrap="square" tIns="91425">
            <a:noAutofit/>
          </a:bodyPr>
          <a:lstStyle>
            <a:lvl1pPr lvl="0" rtl="0" algn="ctr">
              <a:spcBef>
                <a:spcPts val="0"/>
              </a:spcBef>
              <a:spcAft>
                <a:spcPts val="0"/>
              </a:spcAft>
              <a:buSzPts val="4800"/>
              <a:buFont typeface="Playfair Display"/>
              <a:buNone/>
              <a:defRPr b="1" sz="4800">
                <a:latin typeface="Playfair Display"/>
                <a:ea typeface="Playfair Display"/>
                <a:cs typeface="Playfair Display"/>
                <a:sym typeface="Playfair Display"/>
              </a:defRPr>
            </a:lvl1pPr>
            <a:lvl2pPr lvl="1" rtl="0" algn="ctr">
              <a:spcBef>
                <a:spcPts val="0"/>
              </a:spcBef>
              <a:spcAft>
                <a:spcPts val="0"/>
              </a:spcAft>
              <a:buSzPts val="4800"/>
              <a:buFont typeface="Playfair Display"/>
              <a:buNone/>
              <a:defRPr b="1" sz="4800">
                <a:latin typeface="Playfair Display"/>
                <a:ea typeface="Playfair Display"/>
                <a:cs typeface="Playfair Display"/>
                <a:sym typeface="Playfair Display"/>
              </a:defRPr>
            </a:lvl2pPr>
            <a:lvl3pPr lvl="2" rtl="0" algn="ctr">
              <a:spcBef>
                <a:spcPts val="0"/>
              </a:spcBef>
              <a:spcAft>
                <a:spcPts val="0"/>
              </a:spcAft>
              <a:buSzPts val="4800"/>
              <a:buFont typeface="Playfair Display"/>
              <a:buNone/>
              <a:defRPr b="1" sz="4800">
                <a:latin typeface="Playfair Display"/>
                <a:ea typeface="Playfair Display"/>
                <a:cs typeface="Playfair Display"/>
                <a:sym typeface="Playfair Display"/>
              </a:defRPr>
            </a:lvl3pPr>
            <a:lvl4pPr lvl="3" rtl="0" algn="ctr">
              <a:spcBef>
                <a:spcPts val="0"/>
              </a:spcBef>
              <a:spcAft>
                <a:spcPts val="0"/>
              </a:spcAft>
              <a:buSzPts val="4800"/>
              <a:buFont typeface="Playfair Display"/>
              <a:buNone/>
              <a:defRPr b="1" sz="4800">
                <a:latin typeface="Playfair Display"/>
                <a:ea typeface="Playfair Display"/>
                <a:cs typeface="Playfair Display"/>
                <a:sym typeface="Playfair Display"/>
              </a:defRPr>
            </a:lvl4pPr>
            <a:lvl5pPr lvl="4" rtl="0" algn="ctr">
              <a:spcBef>
                <a:spcPts val="0"/>
              </a:spcBef>
              <a:spcAft>
                <a:spcPts val="0"/>
              </a:spcAft>
              <a:buSzPts val="4800"/>
              <a:buFont typeface="Playfair Display"/>
              <a:buNone/>
              <a:defRPr b="1" sz="4800">
                <a:latin typeface="Playfair Display"/>
                <a:ea typeface="Playfair Display"/>
                <a:cs typeface="Playfair Display"/>
                <a:sym typeface="Playfair Display"/>
              </a:defRPr>
            </a:lvl5pPr>
            <a:lvl6pPr lvl="5" rtl="0" algn="ctr">
              <a:spcBef>
                <a:spcPts val="0"/>
              </a:spcBef>
              <a:spcAft>
                <a:spcPts val="0"/>
              </a:spcAft>
              <a:buSzPts val="4800"/>
              <a:buFont typeface="Playfair Display"/>
              <a:buNone/>
              <a:defRPr b="1" sz="4800">
                <a:latin typeface="Playfair Display"/>
                <a:ea typeface="Playfair Display"/>
                <a:cs typeface="Playfair Display"/>
                <a:sym typeface="Playfair Display"/>
              </a:defRPr>
            </a:lvl6pPr>
            <a:lvl7pPr lvl="6" rtl="0" algn="ctr">
              <a:spcBef>
                <a:spcPts val="0"/>
              </a:spcBef>
              <a:spcAft>
                <a:spcPts val="0"/>
              </a:spcAft>
              <a:buSzPts val="4800"/>
              <a:buFont typeface="Playfair Display"/>
              <a:buNone/>
              <a:defRPr b="1" sz="4800">
                <a:latin typeface="Playfair Display"/>
                <a:ea typeface="Playfair Display"/>
                <a:cs typeface="Playfair Display"/>
                <a:sym typeface="Playfair Display"/>
              </a:defRPr>
            </a:lvl7pPr>
            <a:lvl8pPr lvl="7" rtl="0" algn="ctr">
              <a:spcBef>
                <a:spcPts val="0"/>
              </a:spcBef>
              <a:spcAft>
                <a:spcPts val="0"/>
              </a:spcAft>
              <a:buSzPts val="4800"/>
              <a:buFont typeface="Playfair Display"/>
              <a:buNone/>
              <a:defRPr b="1" sz="4800">
                <a:latin typeface="Playfair Display"/>
                <a:ea typeface="Playfair Display"/>
                <a:cs typeface="Playfair Display"/>
                <a:sym typeface="Playfair Display"/>
              </a:defRPr>
            </a:lvl8pPr>
            <a:lvl9pPr lvl="8" rtl="0" algn="ctr">
              <a:spcBef>
                <a:spcPts val="0"/>
              </a:spcBef>
              <a:spcAft>
                <a:spcPts val="0"/>
              </a:spcAft>
              <a:buSzPts val="4800"/>
              <a:buFont typeface="Playfair Display"/>
              <a:buNone/>
              <a:defRPr b="1" sz="4800">
                <a:latin typeface="Playfair Display"/>
                <a:ea typeface="Playfair Display"/>
                <a:cs typeface="Playfair Display"/>
                <a:sym typeface="Playfair Display"/>
              </a:defRPr>
            </a:lvl9pPr>
          </a:lstStyle>
          <a:p/>
        </p:txBody>
      </p:sp>
      <p:sp>
        <p:nvSpPr>
          <p:cNvPr id="18" name="Google Shape;18;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txBox="1"/>
          <p:nvPr>
            <p:ph type="title"/>
          </p:nvPr>
        </p:nvSpPr>
        <p:spPr>
          <a:xfrm>
            <a:off x="311700" y="445025"/>
            <a:ext cx="8520600" cy="572700"/>
          </a:xfrm>
          <a:prstGeom prst="rect">
            <a:avLst/>
          </a:prstGeom>
          <a:solidFill>
            <a:schemeClr val="dk1"/>
          </a:solidFill>
        </p:spPr>
        <p:txBody>
          <a:bodyPr anchorCtr="0" anchor="t" bIns="91425" lIns="91425" spcFirstLastPara="1" rIns="91425" wrap="square" tIns="91425">
            <a:noAutofit/>
          </a:bodyPr>
          <a:lstStyle>
            <a:lvl1pPr lvl="0" rtl="0" algn="ctr">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1" name="Google Shape;21;p4"/>
          <p:cNvSpPr txBox="1"/>
          <p:nvPr>
            <p:ph idx="1" type="body"/>
          </p:nvPr>
        </p:nvSpPr>
        <p:spPr>
          <a:xfrm>
            <a:off x="311700" y="1234075"/>
            <a:ext cx="8520600" cy="33348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2" name="Google Shape;22;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5" name="Google Shape;25;p5"/>
          <p:cNvSpPr txBox="1"/>
          <p:nvPr>
            <p:ph idx="1" type="body"/>
          </p:nvPr>
        </p:nvSpPr>
        <p:spPr>
          <a:xfrm>
            <a:off x="311700" y="1234050"/>
            <a:ext cx="3999900" cy="33348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6" name="Google Shape;26;p5"/>
          <p:cNvSpPr txBox="1"/>
          <p:nvPr>
            <p:ph idx="2" type="body"/>
          </p:nvPr>
        </p:nvSpPr>
        <p:spPr>
          <a:xfrm>
            <a:off x="4832400" y="1234050"/>
            <a:ext cx="3999900" cy="33348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7" name="Google Shape;27;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0" name="Google Shape;30;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4" name="Google Shape;34;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1pPr>
            <a:lvl2pPr lvl="1" rt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2pPr>
            <a:lvl3pPr lvl="2" rt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3pPr>
            <a:lvl4pPr lvl="3" rt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4pPr>
            <a:lvl5pPr lvl="4" rt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5pPr>
            <a:lvl6pPr lvl="5" rt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6pPr>
            <a:lvl7pPr lvl="6" rt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7pPr>
            <a:lvl8pPr lvl="7" rt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8pPr>
            <a:lvl9pPr lvl="8" rt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9pPr>
          </a:lstStyle>
          <a:p/>
        </p:txBody>
      </p:sp>
      <p:sp>
        <p:nvSpPr>
          <p:cNvPr id="37" name="Google Shape;37;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rgbClr val="1C458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9"/>
          <p:cNvSpPr txBox="1"/>
          <p:nvPr>
            <p:ph type="title"/>
          </p:nvPr>
        </p:nvSpPr>
        <p:spPr>
          <a:xfrm>
            <a:off x="265500" y="1081675"/>
            <a:ext cx="4045200" cy="17862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42" name="Google Shape;42;p9"/>
          <p:cNvSpPr txBox="1"/>
          <p:nvPr>
            <p:ph idx="1" type="subTitle"/>
          </p:nvPr>
        </p:nvSpPr>
        <p:spPr>
          <a:xfrm>
            <a:off x="265500" y="2921401"/>
            <a:ext cx="4045200" cy="1345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SzPts val="1800"/>
              <a:buChar char="●"/>
              <a:defRPr>
                <a:highlight>
                  <a:schemeClr val="lt1"/>
                </a:highlight>
              </a:defRPr>
            </a:lvl1pPr>
            <a:lvl2pPr indent="-317500" lvl="1" marL="914400" rtl="0">
              <a:spcBef>
                <a:spcPts val="1600"/>
              </a:spcBef>
              <a:spcAft>
                <a:spcPts val="0"/>
              </a:spcAft>
              <a:buSzPts val="1400"/>
              <a:buChar char="○"/>
              <a:defRPr>
                <a:highlight>
                  <a:schemeClr val="lt1"/>
                </a:highlight>
              </a:defRPr>
            </a:lvl2pPr>
            <a:lvl3pPr indent="-317500" lvl="2" marL="1371600" rtl="0">
              <a:spcBef>
                <a:spcPts val="1600"/>
              </a:spcBef>
              <a:spcAft>
                <a:spcPts val="0"/>
              </a:spcAft>
              <a:buSzPts val="1400"/>
              <a:buChar char="■"/>
              <a:defRPr>
                <a:highlight>
                  <a:schemeClr val="lt1"/>
                </a:highlight>
              </a:defRPr>
            </a:lvl3pPr>
            <a:lvl4pPr indent="-317500" lvl="3" marL="1828800" rtl="0">
              <a:spcBef>
                <a:spcPts val="1600"/>
              </a:spcBef>
              <a:spcAft>
                <a:spcPts val="0"/>
              </a:spcAft>
              <a:buSzPts val="1400"/>
              <a:buChar char="●"/>
              <a:defRPr>
                <a:highlight>
                  <a:schemeClr val="lt1"/>
                </a:highlight>
              </a:defRPr>
            </a:lvl4pPr>
            <a:lvl5pPr indent="-317500" lvl="4" marL="2286000" rtl="0">
              <a:spcBef>
                <a:spcPts val="1600"/>
              </a:spcBef>
              <a:spcAft>
                <a:spcPts val="0"/>
              </a:spcAft>
              <a:buSzPts val="1400"/>
              <a:buChar char="○"/>
              <a:defRPr>
                <a:highlight>
                  <a:schemeClr val="lt1"/>
                </a:highlight>
              </a:defRPr>
            </a:lvl5pPr>
            <a:lvl6pPr indent="-317500" lvl="5" marL="2743200" rtl="0">
              <a:spcBef>
                <a:spcPts val="1600"/>
              </a:spcBef>
              <a:spcAft>
                <a:spcPts val="0"/>
              </a:spcAft>
              <a:buSzPts val="1400"/>
              <a:buChar char="■"/>
              <a:defRPr>
                <a:highlight>
                  <a:schemeClr val="lt1"/>
                </a:highlight>
              </a:defRPr>
            </a:lvl6pPr>
            <a:lvl7pPr indent="-317500" lvl="6" marL="3200400" rtl="0">
              <a:spcBef>
                <a:spcPts val="1600"/>
              </a:spcBef>
              <a:spcAft>
                <a:spcPts val="0"/>
              </a:spcAft>
              <a:buSzPts val="1400"/>
              <a:buChar char="●"/>
              <a:defRPr>
                <a:highlight>
                  <a:schemeClr val="lt1"/>
                </a:highlight>
              </a:defRPr>
            </a:lvl7pPr>
            <a:lvl8pPr indent="-317500" lvl="7" marL="3657600" rtl="0">
              <a:spcBef>
                <a:spcPts val="1600"/>
              </a:spcBef>
              <a:spcAft>
                <a:spcPts val="0"/>
              </a:spcAft>
              <a:buSzPts val="1400"/>
              <a:buChar char="○"/>
              <a:defRPr>
                <a:highlight>
                  <a:schemeClr val="lt1"/>
                </a:highlight>
              </a:defRPr>
            </a:lvl8pPr>
            <a:lvl9pPr indent="-317500" lvl="8" marL="4114800" rtl="0">
              <a:spcBef>
                <a:spcPts val="1600"/>
              </a:spcBef>
              <a:spcAft>
                <a:spcPts val="1600"/>
              </a:spcAft>
              <a:buSzPts val="1400"/>
              <a:buChar char="■"/>
              <a:defRPr>
                <a:highlight>
                  <a:schemeClr val="lt1"/>
                </a:highlight>
              </a:defRPr>
            </a:lvl9pPr>
          </a:lstStyle>
          <a:p/>
        </p:txBody>
      </p:sp>
      <p:sp>
        <p:nvSpPr>
          <p:cNvPr id="44" name="Google Shape;44;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highlight>
                  <a:schemeClr val="dk1"/>
                </a:highlight>
              </a:defRPr>
            </a:lvl1pPr>
          </a:lstStyle>
          <a:p/>
        </p:txBody>
      </p:sp>
      <p:sp>
        <p:nvSpPr>
          <p:cNvPr id="47" name="Google Shape;47;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op">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1pPr>
            <a:lvl2pPr lvl="1" rt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2pPr>
            <a:lvl3pPr lvl="2" rt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3pPr>
            <a:lvl4pPr lvl="3" rt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4pPr>
            <a:lvl5pPr lvl="4" rt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5pPr>
            <a:lvl6pPr lvl="5" rt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6pPr>
            <a:lvl7pPr lvl="6" rt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7pPr>
            <a:lvl8pPr lvl="7" rt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8pPr>
            <a:lvl9pPr lvl="8" rt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9pPr>
          </a:lstStyle>
          <a:p/>
        </p:txBody>
      </p:sp>
      <p:sp>
        <p:nvSpPr>
          <p:cNvPr id="7" name="Google Shape;7;p1"/>
          <p:cNvSpPr txBox="1"/>
          <p:nvPr>
            <p:ph idx="1" type="body"/>
          </p:nvPr>
        </p:nvSpPr>
        <p:spPr>
          <a:xfrm>
            <a:off x="311700" y="1234075"/>
            <a:ext cx="8520600" cy="33348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Font typeface="Playfair Display"/>
              <a:buChar char="●"/>
              <a:defRPr sz="1800">
                <a:solidFill>
                  <a:schemeClr val="dk2"/>
                </a:solidFill>
                <a:latin typeface="Playfair Display"/>
                <a:ea typeface="Playfair Display"/>
                <a:cs typeface="Playfair Display"/>
                <a:sym typeface="Playfair Display"/>
              </a:defRPr>
            </a:lvl1pPr>
            <a:lvl2pPr indent="-317500" lvl="1" marL="914400" rtl="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2pPr>
            <a:lvl3pPr indent="-317500" lvl="2" marL="1371600" rtl="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3pPr>
            <a:lvl4pPr indent="-317500" lvl="3" marL="1828800" rtl="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4pPr>
            <a:lvl5pPr indent="-317500" lvl="4" marL="2286000" rtl="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5pPr>
            <a:lvl6pPr indent="-317500" lvl="5" marL="2743200" rtl="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6pPr>
            <a:lvl7pPr indent="-317500" lvl="6" marL="3200400" rtl="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7pPr>
            <a:lvl8pPr indent="-317500" lvl="7" marL="3657600" rtl="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8pPr>
            <a:lvl9pPr indent="-317500" lvl="8" marL="4114800" rtl="0">
              <a:lnSpc>
                <a:spcPct val="115000"/>
              </a:lnSpc>
              <a:spcBef>
                <a:spcPts val="1600"/>
              </a:spcBef>
              <a:spcAft>
                <a:spcPts val="160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Playfair Display"/>
                <a:ea typeface="Playfair Display"/>
                <a:cs typeface="Playfair Display"/>
                <a:sym typeface="Playfair Display"/>
              </a:defRPr>
            </a:lvl1pPr>
            <a:lvl2pPr lvl="1" rtl="0" algn="r">
              <a:buNone/>
              <a:defRPr sz="1000">
                <a:solidFill>
                  <a:schemeClr val="dk2"/>
                </a:solidFill>
                <a:latin typeface="Playfair Display"/>
                <a:ea typeface="Playfair Display"/>
                <a:cs typeface="Playfair Display"/>
                <a:sym typeface="Playfair Display"/>
              </a:defRPr>
            </a:lvl2pPr>
            <a:lvl3pPr lvl="2" rtl="0" algn="r">
              <a:buNone/>
              <a:defRPr sz="1000">
                <a:solidFill>
                  <a:schemeClr val="dk2"/>
                </a:solidFill>
                <a:latin typeface="Playfair Display"/>
                <a:ea typeface="Playfair Display"/>
                <a:cs typeface="Playfair Display"/>
                <a:sym typeface="Playfair Display"/>
              </a:defRPr>
            </a:lvl3pPr>
            <a:lvl4pPr lvl="3" rtl="0" algn="r">
              <a:buNone/>
              <a:defRPr sz="1000">
                <a:solidFill>
                  <a:schemeClr val="dk2"/>
                </a:solidFill>
                <a:latin typeface="Playfair Display"/>
                <a:ea typeface="Playfair Display"/>
                <a:cs typeface="Playfair Display"/>
                <a:sym typeface="Playfair Display"/>
              </a:defRPr>
            </a:lvl4pPr>
            <a:lvl5pPr lvl="4" rtl="0" algn="r">
              <a:buNone/>
              <a:defRPr sz="1000">
                <a:solidFill>
                  <a:schemeClr val="dk2"/>
                </a:solidFill>
                <a:latin typeface="Playfair Display"/>
                <a:ea typeface="Playfair Display"/>
                <a:cs typeface="Playfair Display"/>
                <a:sym typeface="Playfair Display"/>
              </a:defRPr>
            </a:lvl5pPr>
            <a:lvl6pPr lvl="5" rtl="0" algn="r">
              <a:buNone/>
              <a:defRPr sz="1000">
                <a:solidFill>
                  <a:schemeClr val="dk2"/>
                </a:solidFill>
                <a:latin typeface="Playfair Display"/>
                <a:ea typeface="Playfair Display"/>
                <a:cs typeface="Playfair Display"/>
                <a:sym typeface="Playfair Display"/>
              </a:defRPr>
            </a:lvl6pPr>
            <a:lvl7pPr lvl="6" rtl="0" algn="r">
              <a:buNone/>
              <a:defRPr sz="1000">
                <a:solidFill>
                  <a:schemeClr val="dk2"/>
                </a:solidFill>
                <a:latin typeface="Playfair Display"/>
                <a:ea typeface="Playfair Display"/>
                <a:cs typeface="Playfair Display"/>
                <a:sym typeface="Playfair Display"/>
              </a:defRPr>
            </a:lvl7pPr>
            <a:lvl8pPr lvl="7" rtl="0" algn="r">
              <a:buNone/>
              <a:defRPr sz="1000">
                <a:solidFill>
                  <a:schemeClr val="dk2"/>
                </a:solidFill>
                <a:latin typeface="Playfair Display"/>
                <a:ea typeface="Playfair Display"/>
                <a:cs typeface="Playfair Display"/>
                <a:sym typeface="Playfair Display"/>
              </a:defRPr>
            </a:lvl8pPr>
            <a:lvl9pPr lvl="8" rtl="0" algn="r">
              <a:buNone/>
              <a:defRPr sz="1000">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3"/>
          <p:cNvSpPr txBox="1"/>
          <p:nvPr>
            <p:ph type="ctrTitle"/>
          </p:nvPr>
        </p:nvSpPr>
        <p:spPr>
          <a:xfrm>
            <a:off x="344250" y="1403850"/>
            <a:ext cx="8455500" cy="2146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Safe Return Plan &amp; ARP ESSER Funding</a:t>
            </a:r>
            <a:endParaRPr/>
          </a:p>
        </p:txBody>
      </p:sp>
      <p:sp>
        <p:nvSpPr>
          <p:cNvPr id="59" name="Google Shape;59;p13"/>
          <p:cNvSpPr txBox="1"/>
          <p:nvPr>
            <p:ph idx="1" type="subTitle"/>
          </p:nvPr>
        </p:nvSpPr>
        <p:spPr>
          <a:xfrm>
            <a:off x="344250" y="3550650"/>
            <a:ext cx="8050800" cy="11652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800"/>
              <a:t>Presented by:</a:t>
            </a:r>
            <a:endParaRPr sz="1800"/>
          </a:p>
          <a:p>
            <a:pPr indent="0" lvl="0" marL="0" rtl="0" algn="l">
              <a:spcBef>
                <a:spcPts val="0"/>
              </a:spcBef>
              <a:spcAft>
                <a:spcPts val="0"/>
              </a:spcAft>
              <a:buNone/>
            </a:pPr>
            <a:r>
              <a:rPr lang="en" sz="1800"/>
              <a:t>Mrs. Jeanne Howe, Superintendent</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Safe Return Plan</a:t>
            </a:r>
            <a:endParaRPr/>
          </a:p>
        </p:txBody>
      </p:sp>
      <p:sp>
        <p:nvSpPr>
          <p:cNvPr id="65" name="Google Shape;65;p14"/>
          <p:cNvSpPr txBox="1"/>
          <p:nvPr>
            <p:ph idx="1" type="body"/>
          </p:nvPr>
        </p:nvSpPr>
        <p:spPr>
          <a:xfrm>
            <a:off x="311700" y="1234075"/>
            <a:ext cx="8520600" cy="333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district must complete a Safe Return Plan and provide an opportunity for input from the public.  This plan, from the Federal Government, is intended for schools across the state and the country that have not yet opened for in-person instruction; most of the indicators do not apply to JTPS.</a:t>
            </a:r>
            <a:endParaRPr/>
          </a:p>
          <a:p>
            <a:pPr indent="-342900" lvl="0" marL="457200" rtl="0" algn="l">
              <a:spcBef>
                <a:spcPts val="1600"/>
              </a:spcBef>
              <a:spcAft>
                <a:spcPts val="0"/>
              </a:spcAft>
              <a:buSzPts val="1800"/>
              <a:buChar char="●"/>
            </a:pPr>
            <a:r>
              <a:rPr lang="en"/>
              <a:t>Universal and correct wearing of masks</a:t>
            </a:r>
            <a:endParaRPr/>
          </a:p>
          <a:p>
            <a:pPr indent="-317500" lvl="1" marL="914400" rtl="0" algn="l">
              <a:spcBef>
                <a:spcPts val="0"/>
              </a:spcBef>
              <a:spcAft>
                <a:spcPts val="0"/>
              </a:spcAft>
              <a:buSzPts val="1400"/>
              <a:buChar char="○"/>
            </a:pPr>
            <a:r>
              <a:rPr lang="en"/>
              <a:t>Mask wearing will be reflected by the current guidance demonstrated by the Governor’s Executive Orders and/or the NJDOH</a:t>
            </a:r>
            <a:endParaRPr/>
          </a:p>
          <a:p>
            <a:pPr indent="-342900" lvl="0" marL="457200" rtl="0" algn="l">
              <a:spcBef>
                <a:spcPts val="0"/>
              </a:spcBef>
              <a:spcAft>
                <a:spcPts val="0"/>
              </a:spcAft>
              <a:buSzPts val="1800"/>
              <a:buChar char="●"/>
            </a:pPr>
            <a:r>
              <a:rPr lang="en"/>
              <a:t>Physical distancing</a:t>
            </a:r>
            <a:endParaRPr/>
          </a:p>
          <a:p>
            <a:pPr indent="-317500" lvl="1" marL="914400" rtl="0" algn="l">
              <a:spcBef>
                <a:spcPts val="0"/>
              </a:spcBef>
              <a:spcAft>
                <a:spcPts val="0"/>
              </a:spcAft>
              <a:buSzPts val="1400"/>
              <a:buChar char="○"/>
            </a:pPr>
            <a:r>
              <a:rPr lang="en"/>
              <a:t>The district will follow social distancing guidelines, as issued by the NJDOH</a:t>
            </a:r>
            <a:endParaRPr/>
          </a:p>
          <a:p>
            <a:pPr indent="0" lvl="0" marL="0" rtl="0" algn="l">
              <a:spcBef>
                <a:spcPts val="1600"/>
              </a:spcBef>
              <a:spcAft>
                <a:spcPts val="0"/>
              </a:spcAft>
              <a:buClr>
                <a:schemeClr val="dk2"/>
              </a:buClr>
              <a:buSzPts val="1100"/>
              <a:buFont typeface="Arial"/>
              <a:buNone/>
            </a:pPr>
            <a:r>
              <a:t/>
            </a:r>
            <a:endParaRPr/>
          </a:p>
          <a:p>
            <a:pPr indent="0" lvl="0" marL="0" rtl="0" algn="l">
              <a:spcBef>
                <a:spcPts val="16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Safe Return Plan</a:t>
            </a:r>
            <a:endParaRPr/>
          </a:p>
        </p:txBody>
      </p:sp>
      <p:sp>
        <p:nvSpPr>
          <p:cNvPr id="71" name="Google Shape;71;p15"/>
          <p:cNvSpPr txBox="1"/>
          <p:nvPr>
            <p:ph idx="1" type="body"/>
          </p:nvPr>
        </p:nvSpPr>
        <p:spPr>
          <a:xfrm>
            <a:off x="311700" y="1234075"/>
            <a:ext cx="8520600" cy="3334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Handwashing and respiratory etiquette</a:t>
            </a:r>
            <a:endParaRPr/>
          </a:p>
          <a:p>
            <a:pPr indent="-317500" lvl="1" marL="914400" rtl="0" algn="l">
              <a:spcBef>
                <a:spcPts val="0"/>
              </a:spcBef>
              <a:spcAft>
                <a:spcPts val="0"/>
              </a:spcAft>
              <a:buSzPts val="1400"/>
              <a:buChar char="○"/>
            </a:pPr>
            <a:r>
              <a:rPr lang="en"/>
              <a:t>The district will promote </a:t>
            </a:r>
            <a:r>
              <a:rPr lang="en"/>
              <a:t>proper</a:t>
            </a:r>
            <a:r>
              <a:rPr lang="en"/>
              <a:t> handwashing techniques as well as respiratory etiquette by</a:t>
            </a:r>
            <a:endParaRPr/>
          </a:p>
          <a:p>
            <a:pPr indent="-317500" lvl="2" marL="1371600" rtl="0" algn="l">
              <a:spcBef>
                <a:spcPts val="0"/>
              </a:spcBef>
              <a:spcAft>
                <a:spcPts val="0"/>
              </a:spcAft>
              <a:buSzPts val="1400"/>
              <a:buChar char="■"/>
            </a:pPr>
            <a:r>
              <a:rPr lang="en"/>
              <a:t>Placing signage on the exterior door and the inside spaces of the toileting rooms in all schools</a:t>
            </a:r>
            <a:endParaRPr/>
          </a:p>
          <a:p>
            <a:pPr indent="-317500" lvl="2" marL="1371600" rtl="0" algn="l">
              <a:spcBef>
                <a:spcPts val="0"/>
              </a:spcBef>
              <a:spcAft>
                <a:spcPts val="0"/>
              </a:spcAft>
              <a:buSzPts val="1400"/>
              <a:buChar char="■"/>
            </a:pPr>
            <a:r>
              <a:rPr lang="en"/>
              <a:t>Placing hand san</a:t>
            </a:r>
            <a:r>
              <a:rPr lang="en"/>
              <a:t>itizer at the entry of the building and in the cafeterias</a:t>
            </a:r>
            <a:endParaRPr/>
          </a:p>
          <a:p>
            <a:pPr indent="-317500" lvl="2" marL="1371600" rtl="0" algn="l">
              <a:spcBef>
                <a:spcPts val="0"/>
              </a:spcBef>
              <a:spcAft>
                <a:spcPts val="0"/>
              </a:spcAft>
              <a:buSzPts val="1400"/>
              <a:buChar char="■"/>
            </a:pPr>
            <a:r>
              <a:rPr lang="en"/>
              <a:t>Students and staff will be encouraged to wash hands or use hand sanitizer before eating</a:t>
            </a:r>
            <a:endParaRPr/>
          </a:p>
          <a:p>
            <a:pPr indent="-342900" lvl="0" marL="457200" rtl="0" algn="l">
              <a:spcBef>
                <a:spcPts val="0"/>
              </a:spcBef>
              <a:spcAft>
                <a:spcPts val="0"/>
              </a:spcAft>
              <a:buSzPts val="1800"/>
              <a:buChar char="●"/>
            </a:pPr>
            <a:r>
              <a:rPr lang="en"/>
              <a:t> Cleaning and maintaining healthy facilities, including improving ventilation</a:t>
            </a:r>
            <a:endParaRPr/>
          </a:p>
          <a:p>
            <a:pPr indent="-317500" lvl="1" marL="914400" rtl="0" algn="l">
              <a:spcBef>
                <a:spcPts val="0"/>
              </a:spcBef>
              <a:spcAft>
                <a:spcPts val="0"/>
              </a:spcAft>
              <a:buSzPts val="1400"/>
              <a:buChar char="○"/>
            </a:pPr>
            <a:r>
              <a:rPr lang="en"/>
              <a:t>ESSER/ARP funds will be utilized to make upgrades to the district’s HVAC </a:t>
            </a:r>
            <a:r>
              <a:rPr lang="en"/>
              <a:t>system</a:t>
            </a:r>
            <a:endParaRPr/>
          </a:p>
          <a:p>
            <a:pPr indent="0" lvl="0" marL="457200" rtl="0" algn="l">
              <a:spcBef>
                <a:spcPts val="16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2"/>
              </a:buClr>
              <a:buSzPts val="1100"/>
              <a:buFont typeface="Arial"/>
              <a:buNone/>
            </a:pPr>
            <a:r>
              <a:rPr lang="en"/>
              <a:t>Safe Return Plan</a:t>
            </a:r>
            <a:endParaRPr/>
          </a:p>
        </p:txBody>
      </p:sp>
      <p:sp>
        <p:nvSpPr>
          <p:cNvPr id="77" name="Google Shape;77;p16"/>
          <p:cNvSpPr txBox="1"/>
          <p:nvPr>
            <p:ph idx="1" type="body"/>
          </p:nvPr>
        </p:nvSpPr>
        <p:spPr>
          <a:xfrm>
            <a:off x="311700" y="1234075"/>
            <a:ext cx="8520600" cy="3334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Contact tracing in combination with isolation and quarantine, in collaboration with the State, local, territorial, or Tribal health departments</a:t>
            </a:r>
            <a:endParaRPr/>
          </a:p>
          <a:p>
            <a:pPr indent="-317500" lvl="1" marL="914400" rtl="0" algn="l">
              <a:spcBef>
                <a:spcPts val="0"/>
              </a:spcBef>
              <a:spcAft>
                <a:spcPts val="0"/>
              </a:spcAft>
              <a:buSzPts val="1400"/>
              <a:buChar char="○"/>
            </a:pPr>
            <a:r>
              <a:rPr lang="en"/>
              <a:t>All contact tracing will be conducted within the NJDOE/NJDOH guidelines</a:t>
            </a:r>
            <a:endParaRPr/>
          </a:p>
          <a:p>
            <a:pPr indent="-317500" lvl="1" marL="914400" rtl="0" algn="l">
              <a:spcBef>
                <a:spcPts val="0"/>
              </a:spcBef>
              <a:spcAft>
                <a:spcPts val="0"/>
              </a:spcAft>
              <a:buSzPts val="1400"/>
              <a:buChar char="○"/>
            </a:pPr>
            <a:r>
              <a:rPr lang="en"/>
              <a:t>All close contacts will be required to quarantine in accordance with the NJDOH and NJDOE guidelines</a:t>
            </a:r>
            <a:endParaRPr/>
          </a:p>
          <a:p>
            <a:pPr indent="-342900" lvl="0" marL="457200" rtl="0" algn="l">
              <a:spcBef>
                <a:spcPts val="0"/>
              </a:spcBef>
              <a:spcAft>
                <a:spcPts val="0"/>
              </a:spcAft>
              <a:buSzPts val="1800"/>
              <a:buChar char="●"/>
            </a:pPr>
            <a:r>
              <a:rPr lang="en"/>
              <a:t>Diagnostic and screening testing</a:t>
            </a:r>
            <a:endParaRPr/>
          </a:p>
          <a:p>
            <a:pPr indent="-317500" lvl="1" marL="914400" rtl="0" algn="l">
              <a:spcBef>
                <a:spcPts val="0"/>
              </a:spcBef>
              <a:spcAft>
                <a:spcPts val="0"/>
              </a:spcAft>
              <a:buSzPts val="1400"/>
              <a:buChar char="○"/>
            </a:pPr>
            <a:r>
              <a:rPr lang="en"/>
              <a:t>The district will not conduct Covid-19 testing at its facilities</a:t>
            </a:r>
            <a:endParaRPr/>
          </a:p>
          <a:p>
            <a:pPr indent="-317500" lvl="1" marL="914400" rtl="0" algn="l">
              <a:spcBef>
                <a:spcPts val="0"/>
              </a:spcBef>
              <a:spcAft>
                <a:spcPts val="0"/>
              </a:spcAft>
              <a:buSzPts val="1400"/>
              <a:buChar char="○"/>
            </a:pPr>
            <a:r>
              <a:rPr lang="en"/>
              <a:t>The district will continue to encourage any individuals with Covid-19 symptoms to be tested</a:t>
            </a:r>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2"/>
              </a:buClr>
              <a:buSzPts val="1100"/>
              <a:buFont typeface="Arial"/>
              <a:buNone/>
            </a:pPr>
            <a:r>
              <a:rPr lang="en"/>
              <a:t>Safe Return Plan</a:t>
            </a:r>
            <a:endParaRPr/>
          </a:p>
        </p:txBody>
      </p:sp>
      <p:sp>
        <p:nvSpPr>
          <p:cNvPr id="83" name="Google Shape;83;p17"/>
          <p:cNvSpPr txBox="1"/>
          <p:nvPr>
            <p:ph idx="1" type="body"/>
          </p:nvPr>
        </p:nvSpPr>
        <p:spPr>
          <a:xfrm>
            <a:off x="311700" y="1234075"/>
            <a:ext cx="8520600" cy="3334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Efforts to provide vaccinations to educators, other staff, and students, if eligible</a:t>
            </a:r>
            <a:endParaRPr/>
          </a:p>
          <a:p>
            <a:pPr indent="-317500" lvl="1" marL="914400" rtl="0" algn="l">
              <a:spcBef>
                <a:spcPts val="0"/>
              </a:spcBef>
              <a:spcAft>
                <a:spcPts val="0"/>
              </a:spcAft>
              <a:buSzPts val="1400"/>
              <a:buChar char="○"/>
            </a:pPr>
            <a:r>
              <a:rPr lang="en"/>
              <a:t>The district will make every effort to help prioritize vaccinations for staff by continuing to work with a local hospital</a:t>
            </a:r>
            <a:endParaRPr/>
          </a:p>
          <a:p>
            <a:pPr indent="-317500" lvl="1" marL="914400" rtl="0" algn="l">
              <a:spcBef>
                <a:spcPts val="0"/>
              </a:spcBef>
              <a:spcAft>
                <a:spcPts val="0"/>
              </a:spcAft>
              <a:buSzPts val="1400"/>
              <a:buChar char="○"/>
            </a:pPr>
            <a:r>
              <a:rPr lang="en"/>
              <a:t>The district will not provide vaccines to educators, staff, or students</a:t>
            </a:r>
            <a:endParaRPr/>
          </a:p>
          <a:p>
            <a:pPr indent="-342900" lvl="0" marL="457200" rtl="0" algn="l">
              <a:spcBef>
                <a:spcPts val="0"/>
              </a:spcBef>
              <a:spcAft>
                <a:spcPts val="0"/>
              </a:spcAft>
              <a:buSzPts val="1800"/>
              <a:buChar char="●"/>
            </a:pPr>
            <a:r>
              <a:rPr lang="en"/>
              <a:t>Appropriate accommodations for children with disabilities with respect to the health and safety policies</a:t>
            </a:r>
            <a:endParaRPr/>
          </a:p>
          <a:p>
            <a:pPr indent="-317500" lvl="1" marL="914400" rtl="0" algn="l">
              <a:spcBef>
                <a:spcPts val="0"/>
              </a:spcBef>
              <a:spcAft>
                <a:spcPts val="0"/>
              </a:spcAft>
              <a:buSzPts val="1400"/>
              <a:buChar char="○"/>
            </a:pPr>
            <a:r>
              <a:rPr lang="en"/>
              <a:t>All students’ IEPs and 504 Accommodation Plans will be followed</a:t>
            </a:r>
            <a:endParaRPr/>
          </a:p>
          <a:p>
            <a:pPr indent="0" lvl="0" marL="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8"/>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Proposed Use of Funding: Learning Acceleration</a:t>
            </a:r>
            <a:endParaRPr/>
          </a:p>
        </p:txBody>
      </p:sp>
      <p:graphicFrame>
        <p:nvGraphicFramePr>
          <p:cNvPr id="89" name="Google Shape;89;p18"/>
          <p:cNvGraphicFramePr/>
          <p:nvPr/>
        </p:nvGraphicFramePr>
        <p:xfrm>
          <a:off x="560100" y="1434750"/>
          <a:ext cx="3000000" cy="3000000"/>
        </p:xfrm>
        <a:graphic>
          <a:graphicData uri="http://schemas.openxmlformats.org/drawingml/2006/table">
            <a:tbl>
              <a:tblPr>
                <a:noFill/>
                <a:tableStyleId>{B1C43976-7A82-4A39-8A00-35DD606B3997}</a:tableStyleId>
              </a:tblPr>
              <a:tblGrid>
                <a:gridCol w="700375"/>
                <a:gridCol w="4279375"/>
                <a:gridCol w="759825"/>
                <a:gridCol w="691325"/>
                <a:gridCol w="813725"/>
                <a:gridCol w="831475"/>
              </a:tblGrid>
              <a:tr h="547825">
                <a:tc>
                  <a:txBody>
                    <a:bodyPr/>
                    <a:lstStyle/>
                    <a:p>
                      <a:pPr indent="0" lvl="0" marL="0" rtl="0" algn="ctr">
                        <a:spcBef>
                          <a:spcPts val="0"/>
                        </a:spcBef>
                        <a:spcAft>
                          <a:spcPts val="0"/>
                        </a:spcAft>
                        <a:buNone/>
                      </a:pPr>
                      <a:r>
                        <a:rPr b="1" lang="en">
                          <a:latin typeface="Playfair Display"/>
                          <a:ea typeface="Playfair Display"/>
                          <a:cs typeface="Playfair Display"/>
                          <a:sym typeface="Playfair Display"/>
                        </a:rPr>
                        <a:t>Grade Level</a:t>
                      </a:r>
                      <a:endParaRPr b="1">
                        <a:latin typeface="Playfair Display"/>
                        <a:ea typeface="Playfair Display"/>
                        <a:cs typeface="Playfair Display"/>
                        <a:sym typeface="Playfair Display"/>
                      </a:endParaRPr>
                    </a:p>
                  </a:txBody>
                  <a:tcPr marT="0" marB="0" marR="0" marL="0">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Playfair Display"/>
                          <a:ea typeface="Playfair Display"/>
                          <a:cs typeface="Playfair Display"/>
                          <a:sym typeface="Playfair Display"/>
                        </a:rPr>
                        <a:t>Program </a:t>
                      </a:r>
                      <a:r>
                        <a:rPr b="1" lang="en">
                          <a:latin typeface="Playfair Display"/>
                          <a:ea typeface="Playfair Display"/>
                          <a:cs typeface="Playfair Display"/>
                          <a:sym typeface="Playfair Display"/>
                        </a:rPr>
                        <a:t>Description</a:t>
                      </a:r>
                      <a:endParaRPr b="1">
                        <a:latin typeface="Playfair Display"/>
                        <a:ea typeface="Playfair Display"/>
                        <a:cs typeface="Playfair Display"/>
                        <a:sym typeface="Playfair Display"/>
                      </a:endParaRPr>
                    </a:p>
                  </a:txBody>
                  <a:tcPr marT="0" marB="0" marR="0" marL="0">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
                          <a:latin typeface="Playfair Display"/>
                          <a:ea typeface="Playfair Display"/>
                          <a:cs typeface="Playfair Display"/>
                          <a:sym typeface="Playfair Display"/>
                        </a:rPr>
                        <a:t>Year 1 - 21/22</a:t>
                      </a:r>
                      <a:endParaRPr>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
                          <a:latin typeface="Playfair Display"/>
                          <a:ea typeface="Playfair Display"/>
                          <a:cs typeface="Playfair Display"/>
                          <a:sym typeface="Playfair Display"/>
                        </a:rPr>
                        <a:t>Year 2 - 22/23</a:t>
                      </a:r>
                      <a:endParaRPr b="1">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
                          <a:latin typeface="Playfair Display"/>
                          <a:ea typeface="Playfair Display"/>
                          <a:cs typeface="Playfair Display"/>
                          <a:sym typeface="Playfair Display"/>
                        </a:rPr>
                        <a:t>Year 3 - 23/24</a:t>
                      </a:r>
                      <a:endParaRPr b="1">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
                          <a:latin typeface="Playfair Display"/>
                          <a:ea typeface="Playfair Display"/>
                          <a:cs typeface="Playfair Display"/>
                          <a:sym typeface="Playfair Display"/>
                        </a:rPr>
                        <a:t>Total</a:t>
                      </a:r>
                      <a:endParaRPr>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29425">
                <a:tc>
                  <a:txBody>
                    <a:bodyPr/>
                    <a:lstStyle/>
                    <a:p>
                      <a:pPr indent="0" lvl="0" marL="0" rtl="0" algn="ctr">
                        <a:spcBef>
                          <a:spcPts val="0"/>
                        </a:spcBef>
                        <a:spcAft>
                          <a:spcPts val="0"/>
                        </a:spcAft>
                        <a:buNone/>
                      </a:pPr>
                      <a:r>
                        <a:rPr lang="en" sz="1200">
                          <a:solidFill>
                            <a:schemeClr val="dk2"/>
                          </a:solidFill>
                          <a:latin typeface="Playfair Display"/>
                          <a:ea typeface="Playfair Display"/>
                          <a:cs typeface="Playfair Display"/>
                          <a:sym typeface="Playfair Display"/>
                        </a:rPr>
                        <a:t>2-5</a:t>
                      </a:r>
                      <a:endParaRPr sz="1200">
                        <a:latin typeface="Playfair Display"/>
                        <a:ea typeface="Playfair Display"/>
                        <a:cs typeface="Playfair Display"/>
                        <a:sym typeface="Playfair Display"/>
                      </a:endParaRPr>
                    </a:p>
                  </a:txBody>
                  <a:tcPr marT="0" marB="0" marR="0" marL="0">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spcBef>
                          <a:spcPts val="0"/>
                        </a:spcBef>
                        <a:spcAft>
                          <a:spcPts val="0"/>
                        </a:spcAft>
                        <a:buNone/>
                      </a:pPr>
                      <a:r>
                        <a:rPr lang="en" sz="1200">
                          <a:solidFill>
                            <a:schemeClr val="dk2"/>
                          </a:solidFill>
                          <a:latin typeface="Playfair Display"/>
                          <a:ea typeface="Playfair Display"/>
                          <a:cs typeface="Playfair Display"/>
                          <a:sym typeface="Playfair Display"/>
                        </a:rPr>
                        <a:t>Elementary After School Enrichment</a:t>
                      </a:r>
                      <a:endParaRPr sz="1200">
                        <a:solidFill>
                          <a:schemeClr val="dk2"/>
                        </a:solidFill>
                        <a:latin typeface="Playfair Display"/>
                        <a:ea typeface="Playfair Display"/>
                        <a:cs typeface="Playfair Display"/>
                        <a:sym typeface="Playfair Display"/>
                      </a:endParaRPr>
                    </a:p>
                  </a:txBody>
                  <a:tcPr marT="0" marB="0" marR="0" marL="0">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Playfair Display"/>
                          <a:ea typeface="Playfair Display"/>
                          <a:cs typeface="Playfair Display"/>
                          <a:sym typeface="Playfair Display"/>
                        </a:rPr>
                        <a:t>$50,000</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Playfair Display"/>
                          <a:ea typeface="Playfair Display"/>
                          <a:cs typeface="Playfair Display"/>
                          <a:sym typeface="Playfair Display"/>
                        </a:rPr>
                        <a:t>$50,000</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Playfair Display"/>
                          <a:ea typeface="Playfair Display"/>
                          <a:cs typeface="Playfair Display"/>
                          <a:sym typeface="Playfair Display"/>
                        </a:rPr>
                        <a:t>$50,000</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 sz="1200">
                          <a:latin typeface="Playfair Display"/>
                          <a:ea typeface="Playfair Display"/>
                          <a:cs typeface="Playfair Display"/>
                          <a:sym typeface="Playfair Display"/>
                        </a:rPr>
                        <a:t>$150,000</a:t>
                      </a:r>
                      <a:endParaRPr b="1"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29425">
                <a:tc>
                  <a:txBody>
                    <a:bodyPr/>
                    <a:lstStyle/>
                    <a:p>
                      <a:pPr indent="0" lvl="0" marL="0" rtl="0" algn="ctr">
                        <a:spcBef>
                          <a:spcPts val="0"/>
                        </a:spcBef>
                        <a:spcAft>
                          <a:spcPts val="0"/>
                        </a:spcAft>
                        <a:buNone/>
                      </a:pPr>
                      <a:r>
                        <a:rPr lang="en" sz="1200">
                          <a:solidFill>
                            <a:schemeClr val="dk2"/>
                          </a:solidFill>
                          <a:latin typeface="Playfair Display"/>
                          <a:ea typeface="Playfair Display"/>
                          <a:cs typeface="Playfair Display"/>
                          <a:sym typeface="Playfair Display"/>
                        </a:rPr>
                        <a:t>6-8</a:t>
                      </a:r>
                      <a:endParaRPr sz="1200">
                        <a:latin typeface="Playfair Display"/>
                        <a:ea typeface="Playfair Display"/>
                        <a:cs typeface="Playfair Display"/>
                        <a:sym typeface="Playfair Display"/>
                      </a:endParaRPr>
                    </a:p>
                  </a:txBody>
                  <a:tcPr marT="0" marB="0" marR="0" marL="0">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spcBef>
                          <a:spcPts val="0"/>
                        </a:spcBef>
                        <a:spcAft>
                          <a:spcPts val="0"/>
                        </a:spcAft>
                        <a:buNone/>
                      </a:pPr>
                      <a:r>
                        <a:rPr lang="en" sz="1200">
                          <a:solidFill>
                            <a:schemeClr val="dk2"/>
                          </a:solidFill>
                          <a:latin typeface="Playfair Display"/>
                          <a:ea typeface="Playfair Display"/>
                          <a:cs typeface="Playfair Display"/>
                          <a:sym typeface="Playfair Display"/>
                        </a:rPr>
                        <a:t>MS After School Enrichment</a:t>
                      </a:r>
                      <a:endParaRPr sz="1200">
                        <a:solidFill>
                          <a:schemeClr val="dk2"/>
                        </a:solidFill>
                        <a:latin typeface="Playfair Display"/>
                        <a:ea typeface="Playfair Display"/>
                        <a:cs typeface="Playfair Display"/>
                        <a:sym typeface="Playfair Display"/>
                      </a:endParaRPr>
                    </a:p>
                  </a:txBody>
                  <a:tcPr marT="0" marB="0" marR="0" marL="0">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Playfair Display"/>
                          <a:ea typeface="Playfair Display"/>
                          <a:cs typeface="Playfair Display"/>
                          <a:sym typeface="Playfair Display"/>
                        </a:rPr>
                        <a:t>$10,000</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 sz="1200">
                          <a:latin typeface="Playfair Display"/>
                          <a:ea typeface="Playfair Display"/>
                          <a:cs typeface="Playfair Display"/>
                          <a:sym typeface="Playfair Display"/>
                        </a:rPr>
                        <a:t>$10,000</a:t>
                      </a:r>
                      <a:endParaRPr b="1"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29425">
                <a:tc>
                  <a:txBody>
                    <a:bodyPr/>
                    <a:lstStyle/>
                    <a:p>
                      <a:pPr indent="0" lvl="0" marL="0" rtl="0" algn="ctr">
                        <a:spcBef>
                          <a:spcPts val="0"/>
                        </a:spcBef>
                        <a:spcAft>
                          <a:spcPts val="0"/>
                        </a:spcAft>
                        <a:buNone/>
                      </a:pPr>
                      <a:r>
                        <a:rPr lang="en" sz="1200">
                          <a:latin typeface="Playfair Display"/>
                          <a:ea typeface="Playfair Display"/>
                          <a:cs typeface="Playfair Display"/>
                          <a:sym typeface="Playfair Display"/>
                        </a:rPr>
                        <a:t>9-12</a:t>
                      </a:r>
                      <a:endParaRPr sz="1200">
                        <a:latin typeface="Playfair Display"/>
                        <a:ea typeface="Playfair Display"/>
                        <a:cs typeface="Playfair Display"/>
                        <a:sym typeface="Playfair Display"/>
                      </a:endParaRPr>
                    </a:p>
                  </a:txBody>
                  <a:tcPr marT="0" marB="0" marR="0" marL="0">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spcBef>
                          <a:spcPts val="0"/>
                        </a:spcBef>
                        <a:spcAft>
                          <a:spcPts val="0"/>
                        </a:spcAft>
                        <a:buClr>
                          <a:schemeClr val="dk2"/>
                        </a:buClr>
                        <a:buSzPts val="1100"/>
                        <a:buFont typeface="Arial"/>
                        <a:buNone/>
                      </a:pPr>
                      <a:r>
                        <a:rPr lang="en" sz="1200">
                          <a:solidFill>
                            <a:schemeClr val="dk2"/>
                          </a:solidFill>
                          <a:latin typeface="Playfair Display"/>
                          <a:ea typeface="Playfair Display"/>
                          <a:cs typeface="Playfair Display"/>
                          <a:sym typeface="Playfair Display"/>
                        </a:rPr>
                        <a:t>HS After School Enrichment</a:t>
                      </a:r>
                      <a:endParaRPr sz="1200">
                        <a:latin typeface="Playfair Display"/>
                        <a:ea typeface="Playfair Display"/>
                        <a:cs typeface="Playfair Display"/>
                        <a:sym typeface="Playfair Display"/>
                      </a:endParaRPr>
                    </a:p>
                  </a:txBody>
                  <a:tcPr marT="0" marB="0" marR="0" marL="0">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Playfair Display"/>
                          <a:ea typeface="Playfair Display"/>
                          <a:cs typeface="Playfair Display"/>
                          <a:sym typeface="Playfair Display"/>
                        </a:rPr>
                        <a:t>$14,723</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 sz="1200">
                          <a:latin typeface="Playfair Display"/>
                          <a:ea typeface="Playfair Display"/>
                          <a:cs typeface="Playfair Display"/>
                          <a:sym typeface="Playfair Display"/>
                        </a:rPr>
                        <a:t>$14,723</a:t>
                      </a:r>
                      <a:endParaRPr b="1"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59800">
                <a:tc>
                  <a:txBody>
                    <a:bodyPr/>
                    <a:lstStyle/>
                    <a:p>
                      <a:pPr indent="0" lvl="0" marL="0" rtl="0" algn="ctr">
                        <a:spcBef>
                          <a:spcPts val="0"/>
                        </a:spcBef>
                        <a:spcAft>
                          <a:spcPts val="0"/>
                        </a:spcAft>
                        <a:buNone/>
                      </a:pPr>
                      <a:r>
                        <a:rPr lang="en" sz="1200">
                          <a:solidFill>
                            <a:schemeClr val="dk2"/>
                          </a:solidFill>
                          <a:latin typeface="Playfair Display"/>
                          <a:ea typeface="Playfair Display"/>
                          <a:cs typeface="Playfair Display"/>
                          <a:sym typeface="Playfair Display"/>
                        </a:rPr>
                        <a:t>K-5</a:t>
                      </a:r>
                      <a:endParaRPr sz="1200">
                        <a:solidFill>
                          <a:schemeClr val="dk2"/>
                        </a:solidFill>
                        <a:latin typeface="Playfair Display"/>
                        <a:ea typeface="Playfair Display"/>
                        <a:cs typeface="Playfair Display"/>
                        <a:sym typeface="Playfair Display"/>
                      </a:endParaRPr>
                    </a:p>
                  </a:txBody>
                  <a:tcPr marT="0" marB="0" marR="0" marL="0">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spcBef>
                          <a:spcPts val="0"/>
                        </a:spcBef>
                        <a:spcAft>
                          <a:spcPts val="0"/>
                        </a:spcAft>
                        <a:buNone/>
                      </a:pPr>
                      <a:r>
                        <a:rPr lang="en" sz="1200">
                          <a:solidFill>
                            <a:schemeClr val="dk2"/>
                          </a:solidFill>
                          <a:latin typeface="Playfair Display"/>
                          <a:ea typeface="Playfair Display"/>
                          <a:cs typeface="Playfair Display"/>
                          <a:sym typeface="Playfair Display"/>
                        </a:rPr>
                        <a:t>Math &amp; Reading Instructional Technology: Bridges, Fundations, RazKids</a:t>
                      </a:r>
                      <a:endParaRPr sz="1200">
                        <a:solidFill>
                          <a:schemeClr val="dk2"/>
                        </a:solidFill>
                        <a:latin typeface="Playfair Display"/>
                        <a:ea typeface="Playfair Display"/>
                        <a:cs typeface="Playfair Display"/>
                        <a:sym typeface="Playfair Display"/>
                      </a:endParaRPr>
                    </a:p>
                  </a:txBody>
                  <a:tcPr marT="0" marB="0" marR="0" marL="0">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Playfair Display"/>
                          <a:ea typeface="Playfair Display"/>
                          <a:cs typeface="Playfair Display"/>
                          <a:sym typeface="Playfair Display"/>
                        </a:rPr>
                        <a:t>$113,820</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 sz="1200">
                          <a:latin typeface="Playfair Display"/>
                          <a:ea typeface="Playfair Display"/>
                          <a:cs typeface="Playfair Display"/>
                          <a:sym typeface="Playfair Display"/>
                        </a:rPr>
                        <a:t>$113,820</a:t>
                      </a:r>
                      <a:endParaRPr b="1"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59800">
                <a:tc>
                  <a:txBody>
                    <a:bodyPr/>
                    <a:lstStyle/>
                    <a:p>
                      <a:pPr indent="0" lvl="0" marL="0" rtl="0" algn="ctr">
                        <a:spcBef>
                          <a:spcPts val="0"/>
                        </a:spcBef>
                        <a:spcAft>
                          <a:spcPts val="0"/>
                        </a:spcAft>
                        <a:buNone/>
                      </a:pPr>
                      <a:r>
                        <a:rPr lang="en" sz="1200">
                          <a:solidFill>
                            <a:schemeClr val="dk2"/>
                          </a:solidFill>
                          <a:latin typeface="Playfair Display"/>
                          <a:ea typeface="Playfair Display"/>
                          <a:cs typeface="Playfair Display"/>
                          <a:sym typeface="Playfair Display"/>
                        </a:rPr>
                        <a:t>6-8</a:t>
                      </a:r>
                      <a:endParaRPr sz="1200">
                        <a:solidFill>
                          <a:schemeClr val="dk2"/>
                        </a:solidFill>
                        <a:latin typeface="Playfair Display"/>
                        <a:ea typeface="Playfair Display"/>
                        <a:cs typeface="Playfair Display"/>
                        <a:sym typeface="Playfair Display"/>
                      </a:endParaRPr>
                    </a:p>
                  </a:txBody>
                  <a:tcPr marT="0" marB="0" marR="0" marL="0">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spcBef>
                          <a:spcPts val="0"/>
                        </a:spcBef>
                        <a:spcAft>
                          <a:spcPts val="0"/>
                        </a:spcAft>
                        <a:buNone/>
                      </a:pPr>
                      <a:r>
                        <a:rPr lang="en" sz="1200">
                          <a:solidFill>
                            <a:schemeClr val="dk2"/>
                          </a:solidFill>
                          <a:latin typeface="Playfair Display"/>
                          <a:ea typeface="Playfair Display"/>
                          <a:cs typeface="Playfair Display"/>
                          <a:sym typeface="Playfair Display"/>
                        </a:rPr>
                        <a:t>MS Saturday Skills Remediation</a:t>
                      </a:r>
                      <a:endParaRPr sz="1200">
                        <a:solidFill>
                          <a:schemeClr val="dk2"/>
                        </a:solidFill>
                        <a:latin typeface="Playfair Display"/>
                        <a:ea typeface="Playfair Display"/>
                        <a:cs typeface="Playfair Display"/>
                        <a:sym typeface="Playfair Display"/>
                      </a:endParaRPr>
                    </a:p>
                  </a:txBody>
                  <a:tcPr marT="0" marB="0" marR="0" marL="0">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Playfair Display"/>
                          <a:ea typeface="Playfair Display"/>
                          <a:cs typeface="Playfair Display"/>
                          <a:sym typeface="Playfair Display"/>
                        </a:rPr>
                        <a:t>$42,200</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 sz="1200">
                          <a:latin typeface="Playfair Display"/>
                          <a:ea typeface="Playfair Display"/>
                          <a:cs typeface="Playfair Display"/>
                          <a:sym typeface="Playfair Display"/>
                        </a:rPr>
                        <a:t>$42,200</a:t>
                      </a:r>
                      <a:endParaRPr b="1"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59800">
                <a:tc>
                  <a:txBody>
                    <a:bodyPr/>
                    <a:lstStyle/>
                    <a:p>
                      <a:pPr indent="0" lvl="0" marL="0" rtl="0" algn="ctr">
                        <a:spcBef>
                          <a:spcPts val="0"/>
                        </a:spcBef>
                        <a:spcAft>
                          <a:spcPts val="0"/>
                        </a:spcAft>
                        <a:buClr>
                          <a:schemeClr val="dk2"/>
                        </a:buClr>
                        <a:buSzPts val="1100"/>
                        <a:buFont typeface="Arial"/>
                        <a:buNone/>
                      </a:pPr>
                      <a:r>
                        <a:rPr lang="en" sz="1200">
                          <a:solidFill>
                            <a:schemeClr val="dk2"/>
                          </a:solidFill>
                          <a:latin typeface="Playfair Display"/>
                          <a:ea typeface="Playfair Display"/>
                          <a:cs typeface="Playfair Display"/>
                          <a:sym typeface="Playfair Display"/>
                        </a:rPr>
                        <a:t>9-12</a:t>
                      </a:r>
                      <a:endParaRPr sz="1200">
                        <a:latin typeface="Playfair Display"/>
                        <a:ea typeface="Playfair Display"/>
                        <a:cs typeface="Playfair Display"/>
                        <a:sym typeface="Playfair Display"/>
                      </a:endParaRPr>
                    </a:p>
                  </a:txBody>
                  <a:tcPr marT="0" marB="0" marR="0" marL="0">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spcBef>
                          <a:spcPts val="0"/>
                        </a:spcBef>
                        <a:spcAft>
                          <a:spcPts val="0"/>
                        </a:spcAft>
                        <a:buClr>
                          <a:schemeClr val="dk2"/>
                        </a:buClr>
                        <a:buSzPts val="1100"/>
                        <a:buFont typeface="Arial"/>
                        <a:buNone/>
                      </a:pPr>
                      <a:r>
                        <a:rPr lang="en" sz="1200">
                          <a:solidFill>
                            <a:schemeClr val="dk2"/>
                          </a:solidFill>
                          <a:latin typeface="Playfair Display"/>
                          <a:ea typeface="Playfair Display"/>
                          <a:cs typeface="Playfair Display"/>
                          <a:sym typeface="Playfair Display"/>
                        </a:rPr>
                        <a:t>HS Saturday Credit Recovery</a:t>
                      </a:r>
                      <a:endParaRPr sz="1200">
                        <a:latin typeface="Playfair Display"/>
                        <a:ea typeface="Playfair Display"/>
                        <a:cs typeface="Playfair Display"/>
                        <a:sym typeface="Playfair Display"/>
                      </a:endParaRPr>
                    </a:p>
                  </a:txBody>
                  <a:tcPr marT="0" marB="0" marR="0" marL="0">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Playfair Display"/>
                          <a:ea typeface="Playfair Display"/>
                          <a:cs typeface="Playfair Display"/>
                          <a:sym typeface="Playfair Display"/>
                        </a:rPr>
                        <a:t>$42,200</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 sz="1200">
                          <a:latin typeface="Playfair Display"/>
                          <a:ea typeface="Playfair Display"/>
                          <a:cs typeface="Playfair Display"/>
                          <a:sym typeface="Playfair Display"/>
                        </a:rPr>
                        <a:t>$42,200</a:t>
                      </a:r>
                      <a:endParaRPr b="1"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59800">
                <a:tc>
                  <a:txBody>
                    <a:bodyPr/>
                    <a:lstStyle/>
                    <a:p>
                      <a:pPr indent="0" lvl="0" marL="0" rtl="0" algn="ctr">
                        <a:spcBef>
                          <a:spcPts val="0"/>
                        </a:spcBef>
                        <a:spcAft>
                          <a:spcPts val="0"/>
                        </a:spcAft>
                        <a:buClr>
                          <a:schemeClr val="dk2"/>
                        </a:buClr>
                        <a:buSzPts val="1100"/>
                        <a:buFont typeface="Arial"/>
                        <a:buNone/>
                      </a:pPr>
                      <a:r>
                        <a:rPr lang="en" sz="1200">
                          <a:solidFill>
                            <a:schemeClr val="dk2"/>
                          </a:solidFill>
                          <a:latin typeface="Playfair Display"/>
                          <a:ea typeface="Playfair Display"/>
                          <a:cs typeface="Playfair Display"/>
                          <a:sym typeface="Playfair Display"/>
                        </a:rPr>
                        <a:t>6-12</a:t>
                      </a:r>
                      <a:endParaRPr sz="1200">
                        <a:latin typeface="Playfair Display"/>
                        <a:ea typeface="Playfair Display"/>
                        <a:cs typeface="Playfair Display"/>
                        <a:sym typeface="Playfair Display"/>
                      </a:endParaRPr>
                    </a:p>
                  </a:txBody>
                  <a:tcPr marT="0" marB="0" marR="0" marL="0">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spcBef>
                          <a:spcPts val="0"/>
                        </a:spcBef>
                        <a:spcAft>
                          <a:spcPts val="0"/>
                        </a:spcAft>
                        <a:buClr>
                          <a:schemeClr val="dk2"/>
                        </a:buClr>
                        <a:buSzPts val="1100"/>
                        <a:buFont typeface="Arial"/>
                        <a:buNone/>
                      </a:pPr>
                      <a:r>
                        <a:rPr lang="en" sz="1200">
                          <a:solidFill>
                            <a:schemeClr val="dk2"/>
                          </a:solidFill>
                          <a:latin typeface="Playfair Display"/>
                          <a:ea typeface="Playfair Display"/>
                          <a:cs typeface="Playfair Display"/>
                          <a:sym typeface="Playfair Display"/>
                        </a:rPr>
                        <a:t>Admin Saturday Coverage MS/HS</a:t>
                      </a:r>
                      <a:endParaRPr sz="1200">
                        <a:latin typeface="Playfair Display"/>
                        <a:ea typeface="Playfair Display"/>
                        <a:cs typeface="Playfair Display"/>
                        <a:sym typeface="Playfair Display"/>
                      </a:endParaRPr>
                    </a:p>
                  </a:txBody>
                  <a:tcPr marT="0" marB="0" marR="0" marL="0">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Playfair Display"/>
                          <a:ea typeface="Playfair Display"/>
                          <a:cs typeface="Playfair Display"/>
                          <a:sym typeface="Playfair Display"/>
                        </a:rPr>
                        <a:t>$10,500</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 sz="1200">
                          <a:latin typeface="Playfair Display"/>
                          <a:ea typeface="Playfair Display"/>
                          <a:cs typeface="Playfair Display"/>
                          <a:sym typeface="Playfair Display"/>
                        </a:rPr>
                        <a:t>$10,500</a:t>
                      </a:r>
                      <a:endParaRPr b="1"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59800">
                <a:tc>
                  <a:txBody>
                    <a:bodyPr/>
                    <a:lstStyle/>
                    <a:p>
                      <a:pPr indent="0" lvl="0" marL="0" rtl="0" algn="ctr">
                        <a:lnSpc>
                          <a:spcPct val="115000"/>
                        </a:lnSpc>
                        <a:spcBef>
                          <a:spcPts val="0"/>
                        </a:spcBef>
                        <a:spcAft>
                          <a:spcPts val="0"/>
                        </a:spcAft>
                        <a:buNone/>
                      </a:pPr>
                      <a:r>
                        <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solidFill>
                      <a:srgbClr val="9FC5E8"/>
                    </a:solidFill>
                  </a:tcPr>
                </a:tc>
                <a:tc>
                  <a:txBody>
                    <a:bodyPr/>
                    <a:lstStyle/>
                    <a:p>
                      <a:pPr indent="0" lvl="0" marL="0" rtl="0" algn="ctr">
                        <a:lnSpc>
                          <a:spcPct val="115000"/>
                        </a:lnSpc>
                        <a:spcBef>
                          <a:spcPts val="0"/>
                        </a:spcBef>
                        <a:spcAft>
                          <a:spcPts val="0"/>
                        </a:spcAft>
                        <a:buNone/>
                      </a:pPr>
                      <a:r>
                        <a:rPr b="1" lang="en" sz="1200">
                          <a:latin typeface="Playfair Display"/>
                          <a:ea typeface="Playfair Display"/>
                          <a:cs typeface="Playfair Display"/>
                          <a:sym typeface="Playfair Display"/>
                        </a:rPr>
                        <a:t>Total Learning Acceleration</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solidFill>
                      <a:srgbClr val="9FC5E8"/>
                    </a:solidFill>
                  </a:tcPr>
                </a:tc>
                <a:tc>
                  <a:txBody>
                    <a:bodyPr/>
                    <a:lstStyle/>
                    <a:p>
                      <a:pPr indent="0" lvl="0" marL="0" rtl="0" algn="ctr">
                        <a:lnSpc>
                          <a:spcPct val="115000"/>
                        </a:lnSpc>
                        <a:spcBef>
                          <a:spcPts val="0"/>
                        </a:spcBef>
                        <a:spcAft>
                          <a:spcPts val="0"/>
                        </a:spcAft>
                        <a:buNone/>
                      </a:pPr>
                      <a:r>
                        <a:rPr b="1" lang="en" sz="1200">
                          <a:latin typeface="Playfair Display"/>
                          <a:ea typeface="Playfair Display"/>
                          <a:cs typeface="Playfair Display"/>
                          <a:sym typeface="Playfair Display"/>
                        </a:rPr>
                        <a:t>$283,443</a:t>
                      </a:r>
                      <a:endParaRPr sz="1200">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solidFill>
                      <a:srgbClr val="9FC5E8"/>
                    </a:solidFill>
                  </a:tcPr>
                </a:tc>
                <a:tc>
                  <a:txBody>
                    <a:bodyPr/>
                    <a:lstStyle/>
                    <a:p>
                      <a:pPr indent="0" lvl="0" marL="0" rtl="0" algn="ctr">
                        <a:lnSpc>
                          <a:spcPct val="115000"/>
                        </a:lnSpc>
                        <a:spcBef>
                          <a:spcPts val="0"/>
                        </a:spcBef>
                        <a:spcAft>
                          <a:spcPts val="0"/>
                        </a:spcAft>
                        <a:buNone/>
                      </a:pPr>
                      <a:r>
                        <a:rPr b="1" lang="en" sz="1200">
                          <a:latin typeface="Playfair Display"/>
                          <a:ea typeface="Playfair Display"/>
                          <a:cs typeface="Playfair Display"/>
                          <a:sym typeface="Playfair Display"/>
                        </a:rPr>
                        <a:t>$50,000</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solidFill>
                      <a:srgbClr val="9FC5E8"/>
                    </a:solidFill>
                  </a:tcPr>
                </a:tc>
                <a:tc>
                  <a:txBody>
                    <a:bodyPr/>
                    <a:lstStyle/>
                    <a:p>
                      <a:pPr indent="0" lvl="0" marL="0" rtl="0" algn="ctr">
                        <a:lnSpc>
                          <a:spcPct val="115000"/>
                        </a:lnSpc>
                        <a:spcBef>
                          <a:spcPts val="0"/>
                        </a:spcBef>
                        <a:spcAft>
                          <a:spcPts val="0"/>
                        </a:spcAft>
                        <a:buNone/>
                      </a:pPr>
                      <a:r>
                        <a:rPr b="1" lang="en" sz="1200">
                          <a:latin typeface="Playfair Display"/>
                          <a:ea typeface="Playfair Display"/>
                          <a:cs typeface="Playfair Display"/>
                          <a:sym typeface="Playfair Display"/>
                        </a:rPr>
                        <a:t>$50,000</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solidFill>
                      <a:srgbClr val="9FC5E8"/>
                    </a:solidFill>
                  </a:tcPr>
                </a:tc>
                <a:tc>
                  <a:txBody>
                    <a:bodyPr/>
                    <a:lstStyle/>
                    <a:p>
                      <a:pPr indent="0" lvl="0" marL="0" rtl="0" algn="ctr">
                        <a:lnSpc>
                          <a:spcPct val="115000"/>
                        </a:lnSpc>
                        <a:spcBef>
                          <a:spcPts val="0"/>
                        </a:spcBef>
                        <a:spcAft>
                          <a:spcPts val="0"/>
                        </a:spcAft>
                        <a:buNone/>
                      </a:pPr>
                      <a:r>
                        <a:rPr b="1" lang="en" sz="1200">
                          <a:latin typeface="Playfair Display"/>
                          <a:ea typeface="Playfair Display"/>
                          <a:cs typeface="Playfair Display"/>
                          <a:sym typeface="Playfair Display"/>
                        </a:rPr>
                        <a:t>$383,443</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solidFill>
                      <a:srgbClr val="9FC5E8"/>
                    </a:solidFill>
                  </a:tcPr>
                </a:tc>
              </a:tr>
            </a:tbl>
          </a:graphicData>
        </a:graphic>
      </p:graphicFrame>
      <p:sp>
        <p:nvSpPr>
          <p:cNvPr id="90" name="Google Shape;90;p18"/>
          <p:cNvSpPr txBox="1"/>
          <p:nvPr/>
        </p:nvSpPr>
        <p:spPr>
          <a:xfrm>
            <a:off x="500950" y="881950"/>
            <a:ext cx="79374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800">
                <a:latin typeface="Playfair Display"/>
                <a:ea typeface="Playfair Display"/>
                <a:cs typeface="Playfair Display"/>
                <a:sym typeface="Playfair Display"/>
              </a:rPr>
              <a:t>Total ARP/ESSER III Funds: </a:t>
            </a:r>
            <a:r>
              <a:rPr b="1" lang="en" sz="1800">
                <a:solidFill>
                  <a:schemeClr val="dk2"/>
                </a:solidFill>
                <a:latin typeface="Playfair Display"/>
                <a:ea typeface="Playfair Display"/>
                <a:cs typeface="Playfair Display"/>
                <a:sym typeface="Playfair Display"/>
              </a:rPr>
              <a:t>$1,861,478</a:t>
            </a:r>
            <a:endParaRPr b="1" sz="1800">
              <a:latin typeface="Playfair Display"/>
              <a:ea typeface="Playfair Display"/>
              <a:cs typeface="Playfair Display"/>
              <a:sym typeface="Playfair Display"/>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Proposed Use of Funding: Other</a:t>
            </a:r>
            <a:endParaRPr/>
          </a:p>
        </p:txBody>
      </p:sp>
      <p:graphicFrame>
        <p:nvGraphicFramePr>
          <p:cNvPr id="96" name="Google Shape;96;p19"/>
          <p:cNvGraphicFramePr/>
          <p:nvPr/>
        </p:nvGraphicFramePr>
        <p:xfrm>
          <a:off x="795038" y="1176500"/>
          <a:ext cx="3000000" cy="3000000"/>
        </p:xfrm>
        <a:graphic>
          <a:graphicData uri="http://schemas.openxmlformats.org/drawingml/2006/table">
            <a:tbl>
              <a:tblPr>
                <a:noFill/>
                <a:tableStyleId>{B1C43976-7A82-4A39-8A00-35DD606B3997}</a:tableStyleId>
              </a:tblPr>
              <a:tblGrid>
                <a:gridCol w="1543250"/>
                <a:gridCol w="4929850"/>
                <a:gridCol w="1080825"/>
              </a:tblGrid>
              <a:tr h="547825">
                <a:tc>
                  <a:txBody>
                    <a:bodyPr/>
                    <a:lstStyle/>
                    <a:p>
                      <a:pPr indent="0" lvl="0" marL="0" rtl="0" algn="ctr">
                        <a:lnSpc>
                          <a:spcPct val="100000"/>
                        </a:lnSpc>
                        <a:spcBef>
                          <a:spcPts val="0"/>
                        </a:spcBef>
                        <a:spcAft>
                          <a:spcPts val="0"/>
                        </a:spcAft>
                        <a:buNone/>
                      </a:pPr>
                      <a:r>
                        <a:rPr b="1" lang="en">
                          <a:latin typeface="Playfair Display"/>
                          <a:ea typeface="Playfair Display"/>
                          <a:cs typeface="Playfair Display"/>
                          <a:sym typeface="Playfair Display"/>
                        </a:rPr>
                        <a:t>Category</a:t>
                      </a:r>
                      <a:endParaRPr b="1">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00000"/>
                        </a:lnSpc>
                        <a:spcBef>
                          <a:spcPts val="0"/>
                        </a:spcBef>
                        <a:spcAft>
                          <a:spcPts val="0"/>
                        </a:spcAft>
                        <a:buNone/>
                      </a:pPr>
                      <a:r>
                        <a:rPr b="1" lang="en">
                          <a:latin typeface="Playfair Display"/>
                          <a:ea typeface="Playfair Display"/>
                          <a:cs typeface="Playfair Display"/>
                          <a:sym typeface="Playfair Display"/>
                        </a:rPr>
                        <a:t>Description</a:t>
                      </a:r>
                      <a:endParaRPr b="1">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00000"/>
                        </a:lnSpc>
                        <a:spcBef>
                          <a:spcPts val="0"/>
                        </a:spcBef>
                        <a:spcAft>
                          <a:spcPts val="0"/>
                        </a:spcAft>
                        <a:buNone/>
                      </a:pPr>
                      <a:r>
                        <a:rPr b="1" lang="en">
                          <a:latin typeface="Playfair Display"/>
                          <a:ea typeface="Playfair Display"/>
                          <a:cs typeface="Playfair Display"/>
                          <a:sym typeface="Playfair Display"/>
                        </a:rPr>
                        <a:t>Amount</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29425">
                <a:tc>
                  <a:txBody>
                    <a:bodyPr/>
                    <a:lstStyle/>
                    <a:p>
                      <a:pPr indent="0" lvl="0" marL="0" rtl="0" algn="l">
                        <a:lnSpc>
                          <a:spcPct val="115000"/>
                        </a:lnSpc>
                        <a:spcBef>
                          <a:spcPts val="0"/>
                        </a:spcBef>
                        <a:spcAft>
                          <a:spcPts val="0"/>
                        </a:spcAft>
                        <a:buNone/>
                      </a:pPr>
                      <a:r>
                        <a:rPr lang="en" sz="1200">
                          <a:latin typeface="Playfair Display"/>
                          <a:ea typeface="Playfair Display"/>
                          <a:cs typeface="Playfair Display"/>
                          <a:sym typeface="Playfair Display"/>
                        </a:rPr>
                        <a:t>Technology</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200">
                          <a:latin typeface="Playfair Display"/>
                          <a:ea typeface="Playfair Display"/>
                          <a:cs typeface="Playfair Display"/>
                          <a:sym typeface="Playfair Display"/>
                        </a:rPr>
                        <a:t>Student Devices</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200">
                          <a:latin typeface="Playfair Display"/>
                          <a:ea typeface="Playfair Display"/>
                          <a:cs typeface="Playfair Display"/>
                          <a:sym typeface="Playfair Display"/>
                        </a:rPr>
                        <a:t>$179,059</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29425">
                <a:tc>
                  <a:txBody>
                    <a:bodyPr/>
                    <a:lstStyle/>
                    <a:p>
                      <a:pPr indent="0" lvl="0" marL="0" rtl="0" algn="l">
                        <a:lnSpc>
                          <a:spcPct val="115000"/>
                        </a:lnSpc>
                        <a:spcBef>
                          <a:spcPts val="0"/>
                        </a:spcBef>
                        <a:spcAft>
                          <a:spcPts val="0"/>
                        </a:spcAft>
                        <a:buNone/>
                      </a:pPr>
                      <a:r>
                        <a:rPr lang="en" sz="1200">
                          <a:latin typeface="Playfair Display"/>
                          <a:ea typeface="Playfair Display"/>
                          <a:cs typeface="Playfair Display"/>
                          <a:sym typeface="Playfair Display"/>
                        </a:rPr>
                        <a:t>Facilities</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200">
                          <a:latin typeface="Playfair Display"/>
                          <a:ea typeface="Playfair Display"/>
                          <a:cs typeface="Playfair Display"/>
                          <a:sym typeface="Playfair Display"/>
                        </a:rPr>
                        <a:t>Ventilation: HVAC/Window Replacement</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200">
                          <a:latin typeface="Playfair Display"/>
                          <a:ea typeface="Playfair Display"/>
                          <a:cs typeface="Playfair Display"/>
                          <a:sym typeface="Playfair Display"/>
                        </a:rPr>
                        <a:t>$1,000,000</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29425">
                <a:tc>
                  <a:txBody>
                    <a:bodyPr/>
                    <a:lstStyle/>
                    <a:p>
                      <a:pPr indent="0" lvl="0" marL="0" rtl="0" algn="l">
                        <a:lnSpc>
                          <a:spcPct val="115000"/>
                        </a:lnSpc>
                        <a:spcBef>
                          <a:spcPts val="0"/>
                        </a:spcBef>
                        <a:spcAft>
                          <a:spcPts val="0"/>
                        </a:spcAft>
                        <a:buNone/>
                      </a:pPr>
                      <a:r>
                        <a:rPr lang="en" sz="1200">
                          <a:latin typeface="Playfair Display"/>
                          <a:ea typeface="Playfair Display"/>
                          <a:cs typeface="Playfair Display"/>
                          <a:sym typeface="Playfair Display"/>
                        </a:rPr>
                        <a:t>Supplies</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200">
                          <a:latin typeface="Playfair Display"/>
                          <a:ea typeface="Playfair Display"/>
                          <a:cs typeface="Playfair Display"/>
                          <a:sym typeface="Playfair Display"/>
                        </a:rPr>
                        <a:t>PPE - Gloves, hand sanitizer, tents, masks, Nurse &amp; Facilities PPE, Wipes, Disinfectant</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200">
                          <a:latin typeface="Playfair Display"/>
                          <a:ea typeface="Playfair Display"/>
                          <a:cs typeface="Playfair Display"/>
                          <a:sym typeface="Playfair Display"/>
                        </a:rPr>
                        <a:t>$25,000</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29425">
                <a:tc>
                  <a:txBody>
                    <a:bodyPr/>
                    <a:lstStyle/>
                    <a:p>
                      <a:pPr indent="0" lvl="0" marL="0" rtl="0" algn="l">
                        <a:lnSpc>
                          <a:spcPct val="115000"/>
                        </a:lnSpc>
                        <a:spcBef>
                          <a:spcPts val="0"/>
                        </a:spcBef>
                        <a:spcAft>
                          <a:spcPts val="0"/>
                        </a:spcAft>
                        <a:buNone/>
                      </a:pPr>
                      <a:r>
                        <a:rPr lang="en" sz="1200">
                          <a:latin typeface="Playfair Display"/>
                          <a:ea typeface="Playfair Display"/>
                          <a:cs typeface="Playfair Display"/>
                          <a:sym typeface="Playfair Display"/>
                        </a:rPr>
                        <a:t>Staffing</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200">
                          <a:latin typeface="Playfair Display"/>
                          <a:ea typeface="Playfair Display"/>
                          <a:cs typeface="Playfair Display"/>
                          <a:sym typeface="Playfair Display"/>
                        </a:rPr>
                        <a:t>Daily Subs to facilitate Social Distancing</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200">
                          <a:latin typeface="Playfair Display"/>
                          <a:ea typeface="Playfair Display"/>
                          <a:cs typeface="Playfair Display"/>
                          <a:sym typeface="Playfair Display"/>
                        </a:rPr>
                        <a:t>$180,000</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59800">
                <a:tc>
                  <a:txBody>
                    <a:bodyPr/>
                    <a:lstStyle/>
                    <a:p>
                      <a:pPr indent="0" lvl="0" marL="0" rtl="0" algn="l">
                        <a:lnSpc>
                          <a:spcPct val="115000"/>
                        </a:lnSpc>
                        <a:spcBef>
                          <a:spcPts val="0"/>
                        </a:spcBef>
                        <a:spcAft>
                          <a:spcPts val="0"/>
                        </a:spcAft>
                        <a:buNone/>
                      </a:pPr>
                      <a:r>
                        <a:rPr lang="en" sz="1200">
                          <a:latin typeface="Playfair Display"/>
                          <a:ea typeface="Playfair Display"/>
                          <a:cs typeface="Playfair Display"/>
                          <a:sym typeface="Playfair Display"/>
                        </a:rPr>
                        <a:t>Staffing</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200">
                          <a:latin typeface="Playfair Display"/>
                          <a:ea typeface="Playfair Display"/>
                          <a:cs typeface="Playfair Display"/>
                          <a:sym typeface="Playfair Display"/>
                        </a:rPr>
                        <a:t>Cafeteria Aides - 4 Elementary Schools</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200">
                          <a:latin typeface="Playfair Display"/>
                          <a:ea typeface="Playfair Display"/>
                          <a:cs typeface="Playfair Display"/>
                          <a:sym typeface="Playfair Display"/>
                        </a:rPr>
                        <a:t>$68,976</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59800">
                <a:tc>
                  <a:txBody>
                    <a:bodyPr/>
                    <a:lstStyle/>
                    <a:p>
                      <a:pPr indent="0" lvl="0" marL="0" rtl="0" algn="l">
                        <a:lnSpc>
                          <a:spcPct val="115000"/>
                        </a:lnSpc>
                        <a:spcBef>
                          <a:spcPts val="0"/>
                        </a:spcBef>
                        <a:spcAft>
                          <a:spcPts val="0"/>
                        </a:spcAft>
                        <a:buNone/>
                      </a:pPr>
                      <a:r>
                        <a:rPr lang="en" sz="1200">
                          <a:latin typeface="Playfair Display"/>
                          <a:ea typeface="Playfair Display"/>
                          <a:cs typeface="Playfair Display"/>
                          <a:sym typeface="Playfair Display"/>
                        </a:rPr>
                        <a:t>Facilities</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200">
                          <a:latin typeface="Playfair Display"/>
                          <a:ea typeface="Playfair Display"/>
                          <a:cs typeface="Playfair Display"/>
                          <a:sym typeface="Playfair Display"/>
                        </a:rPr>
                        <a:t>Storage</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200">
                          <a:latin typeface="Playfair Display"/>
                          <a:ea typeface="Playfair Display"/>
                          <a:cs typeface="Playfair Display"/>
                          <a:sym typeface="Playfair Display"/>
                        </a:rPr>
                        <a:t>$25,000</a:t>
                      </a:r>
                      <a:endParaRPr sz="1200">
                        <a:latin typeface="Playfair Display"/>
                        <a:ea typeface="Playfair Display"/>
                        <a:cs typeface="Playfair Display"/>
                        <a:sym typeface="Playfair Display"/>
                      </a:endParaRPr>
                    </a:p>
                  </a:txBody>
                  <a:tcPr marT="25400" marB="25400" marR="25400" marL="2540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59800">
                <a:tc>
                  <a:txBody>
                    <a:bodyPr/>
                    <a:lstStyle/>
                    <a:p>
                      <a:pPr indent="0" lvl="0" marL="0" rtl="0" algn="ctr">
                        <a:lnSpc>
                          <a:spcPct val="115000"/>
                        </a:lnSpc>
                        <a:spcBef>
                          <a:spcPts val="0"/>
                        </a:spcBef>
                        <a:spcAft>
                          <a:spcPts val="0"/>
                        </a:spcAft>
                        <a:buNone/>
                      </a:pPr>
                      <a:r>
                        <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solidFill>
                      <a:srgbClr val="9FC5E8"/>
                    </a:solidFill>
                  </a:tcPr>
                </a:tc>
                <a:tc>
                  <a:txBody>
                    <a:bodyPr/>
                    <a:lstStyle/>
                    <a:p>
                      <a:pPr indent="0" lvl="0" marL="0" rtl="0" algn="ctr">
                        <a:lnSpc>
                          <a:spcPct val="115000"/>
                        </a:lnSpc>
                        <a:spcBef>
                          <a:spcPts val="0"/>
                        </a:spcBef>
                        <a:spcAft>
                          <a:spcPts val="0"/>
                        </a:spcAft>
                        <a:buNone/>
                      </a:pPr>
                      <a:r>
                        <a:rPr b="1" lang="en" sz="1200">
                          <a:latin typeface="Playfair Display"/>
                          <a:ea typeface="Playfair Display"/>
                          <a:cs typeface="Playfair Display"/>
                          <a:sym typeface="Playfair Display"/>
                        </a:rPr>
                        <a:t>Total Other</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solidFill>
                      <a:srgbClr val="9FC5E8"/>
                    </a:solidFill>
                  </a:tcPr>
                </a:tc>
                <a:tc>
                  <a:txBody>
                    <a:bodyPr/>
                    <a:lstStyle/>
                    <a:p>
                      <a:pPr indent="0" lvl="0" marL="0" rtl="0" algn="ctr">
                        <a:lnSpc>
                          <a:spcPct val="115000"/>
                        </a:lnSpc>
                        <a:spcBef>
                          <a:spcPts val="0"/>
                        </a:spcBef>
                        <a:spcAft>
                          <a:spcPts val="0"/>
                        </a:spcAft>
                        <a:buNone/>
                      </a:pPr>
                      <a:r>
                        <a:rPr b="1" lang="en" sz="1200">
                          <a:latin typeface="Playfair Display"/>
                          <a:ea typeface="Playfair Display"/>
                          <a:cs typeface="Playfair Display"/>
                          <a:sym typeface="Playfair Display"/>
                        </a:rPr>
                        <a:t>$1,478,035</a:t>
                      </a:r>
                      <a:endParaRPr sz="1200">
                        <a:solidFill>
                          <a:schemeClr val="dk2"/>
                        </a:solidFill>
                        <a:latin typeface="Playfair Display"/>
                        <a:ea typeface="Playfair Display"/>
                        <a:cs typeface="Playfair Display"/>
                        <a:sym typeface="Playfair Display"/>
                      </a:endParaRPr>
                    </a:p>
                  </a:txBody>
                  <a:tcPr marT="0" marB="0" marR="0" marL="0" anchor="b">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solidFill>
                      <a:srgbClr val="9FC5E8"/>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0"/>
          <p:cNvSpPr txBox="1"/>
          <p:nvPr>
            <p:ph type="ctrTitle"/>
          </p:nvPr>
        </p:nvSpPr>
        <p:spPr>
          <a:xfrm>
            <a:off x="344250" y="1403850"/>
            <a:ext cx="8455500" cy="2146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Public Hearing</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F9D58"/>
      </a:accent4>
      <a:accent5>
        <a:srgbClr val="01AFD1"/>
      </a:accent5>
      <a:accent6>
        <a:srgbClr val="9C27B0"/>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